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17B79-1665-4269-BDF0-892DB0CC91F0}" type="datetimeFigureOut">
              <a:rPr lang="da-DK" smtClean="0"/>
              <a:t>23-01-2024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BA94A-F87A-44FC-9DF5-855848EC9A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432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10 sec.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486D-24FB-4E8E-A59C-EFCEABE25A0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088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10 sec.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486D-24FB-4E8E-A59C-EFCEABE25A0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7396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10 sec.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486D-24FB-4E8E-A59C-EFCEABE25A0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755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65AD0-F3C9-FAB0-F715-FCC48C988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D4C72A1-E082-D501-F7EC-B8D03769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4AA003-10BA-CF2D-B389-5DCBF5CAF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3ED3-D386-4BD3-9088-070F4E034DD2}" type="datetimeFigureOut">
              <a:rPr lang="da-DK" smtClean="0"/>
              <a:t>23-01-2024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77870B-D789-3144-845E-0AECF3CC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26496F-C0DB-2B48-81D6-484937BE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E33-D452-433C-A093-71B0D013D8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405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A2E3A-A2BD-DAD0-E8CA-6152E834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FADA9BA-1801-C637-FF3B-CFC10EB38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DB6307-1EA0-FA3F-1EC6-42D87338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3ED3-D386-4BD3-9088-070F4E034DD2}" type="datetimeFigureOut">
              <a:rPr lang="da-DK" smtClean="0"/>
              <a:t>23-01-2024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CEDB7F-9686-0EA5-27DC-47486CC4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B4C0ED-844A-1D72-D085-C9BD8C2A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E33-D452-433C-A093-71B0D013D8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205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A6BEBF6-08DE-9936-6EDD-B118FB2B4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B57DC0-BAD7-65D0-AD41-6A55EE27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719D04B-7469-241F-2438-C9767C30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3ED3-D386-4BD3-9088-070F4E034DD2}" type="datetimeFigureOut">
              <a:rPr lang="da-DK" smtClean="0"/>
              <a:t>23-01-2024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72132A-0B99-0F59-C909-9592A6DB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50E01F-F1B0-71A9-9BDE-72947584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E33-D452-433C-A093-71B0D013D8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909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2021B-A8E8-DBA2-6BDE-9A9290E2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698452-9732-F860-5F44-75043F7D2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D635B0B-005E-77DB-C2FC-F26D21DA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3ED3-D386-4BD3-9088-070F4E034DD2}" type="datetimeFigureOut">
              <a:rPr lang="da-DK" smtClean="0"/>
              <a:t>23-01-2024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64020E-A867-0907-7460-3F87C173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465416-E3CF-8EB1-E2F4-BB21370D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E33-D452-433C-A093-71B0D013D8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278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17C36-ED93-823A-7856-39DDEE5C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C8455DE-A51B-E205-B2B7-73561C71F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7C6C2E-54B7-2C4A-07AF-9E01D101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3ED3-D386-4BD3-9088-070F4E034DD2}" type="datetimeFigureOut">
              <a:rPr lang="da-DK" smtClean="0"/>
              <a:t>23-01-2024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906BBCE-CB9F-3BAF-42C9-78CF94AA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01FD75-BEDF-FFAD-D91F-C44D88A2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E33-D452-433C-A093-71B0D013D8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328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38862-0D99-A8F8-B091-DF553D2D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99D455-71F6-DF06-E7B3-6963BCC88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48A022F-08FE-AF83-2217-B4BFB193B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A899C3-AAFF-865E-7C7E-6F3F8496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3ED3-D386-4BD3-9088-070F4E034DD2}" type="datetimeFigureOut">
              <a:rPr lang="da-DK" smtClean="0"/>
              <a:t>23-01-2024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27AD239-8D9F-F688-15B9-237BFE16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F0509C4-C006-518D-6B3D-89A2804A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E33-D452-433C-A093-71B0D013D8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517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23371-FAFC-98EA-A9D0-842E5FF62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C88B7F2-D2D6-EEAB-18A2-DB9AF39A1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0EB9128-434F-60DE-760C-46875CF21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7032E17-796B-40EB-F0D3-8D28AB7A7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6DA9A6D-9D94-C98C-4957-FC194DD14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C7844CE-6E15-CA07-1861-188FCEF1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3ED3-D386-4BD3-9088-070F4E034DD2}" type="datetimeFigureOut">
              <a:rPr lang="da-DK" smtClean="0"/>
              <a:t>23-01-2024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58B0FF8-F9AC-A4D7-0119-43B64787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7ACCD96-485D-5C8A-E986-DB07E0BD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E33-D452-433C-A093-71B0D013D8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587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60CAD-0EA4-3112-9703-18E1F31B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829F144-6C15-EE15-F00B-84FB0E02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3ED3-D386-4BD3-9088-070F4E034DD2}" type="datetimeFigureOut">
              <a:rPr lang="da-DK" smtClean="0"/>
              <a:t>23-01-2024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C82687B-CE83-A15A-44C6-16C84914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B01DF74-4AE6-A0EA-D652-9D7CC59C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E33-D452-433C-A093-71B0D013D8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0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687B455-9EA3-2EE6-A75D-675562149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3ED3-D386-4BD3-9088-070F4E034DD2}" type="datetimeFigureOut">
              <a:rPr lang="da-DK" smtClean="0"/>
              <a:t>23-01-2024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A80EA7E-6A5C-6AE5-262B-291DBF8E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00BD324-272C-DEAF-3972-559CA9CE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E33-D452-433C-A093-71B0D013D8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695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8CF12-96BD-39F2-11DB-A8373CC6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97ACA-A48F-7364-A139-BD4249677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90C1437-A896-BC4F-5F6B-E315C9EC1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C1890AF-ED04-7F64-2DF1-19EBAB95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3ED3-D386-4BD3-9088-070F4E034DD2}" type="datetimeFigureOut">
              <a:rPr lang="da-DK" smtClean="0"/>
              <a:t>23-01-2024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3E3C7A0-07A3-1A41-80E9-BC48E450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D3AC231-B60D-9AF4-4A94-FBCFF725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E33-D452-433C-A093-71B0D013D8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237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1BD667-A040-B6FD-18E5-713D0A5F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FAB7EC7-923E-913A-86C1-0378AE6F1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E5D4ED7-1BF3-DC9F-837D-C002838C7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03D5875-AD09-CF5C-083D-D98A67DE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3ED3-D386-4BD3-9088-070F4E034DD2}" type="datetimeFigureOut">
              <a:rPr lang="da-DK" smtClean="0"/>
              <a:t>23-01-2024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DB9C0B2-4696-ECB4-F5A8-CE30FEDA0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A9D2A84-FF36-5A95-9C33-5CF28B0A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E33-D452-433C-A093-71B0D013D8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229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58B33EF-6F86-3A31-C728-EAD194A1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378466-F9FB-79F1-B474-ACB8C59B8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973FD9-937E-B868-B07E-04FFD03FF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043ED3-D386-4BD3-9088-070F4E034DD2}" type="datetimeFigureOut">
              <a:rPr lang="da-DK" smtClean="0"/>
              <a:t>23-01-2024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32C9AD-146F-A7B0-A64C-AE8CC409B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00672F0-8822-B11D-7B4E-3B19D0C5E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EA2E33-D452-433C-A093-71B0D013D8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90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D2FCC6E-0E08-DF3A-34D7-0352C38480E0}"/>
              </a:ext>
            </a:extLst>
          </p:cNvPr>
          <p:cNvSpPr/>
          <p:nvPr/>
        </p:nvSpPr>
        <p:spPr>
          <a:xfrm>
            <a:off x="0" y="-2"/>
            <a:ext cx="5319059" cy="6858002"/>
          </a:xfrm>
          <a:prstGeom prst="rect">
            <a:avLst/>
          </a:prstGeom>
          <a:solidFill>
            <a:srgbClr val="3040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CEEB6C0A-566A-2833-E609-9D7EE770B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1" y="6324516"/>
            <a:ext cx="950259" cy="317289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247F3C95-E3A9-029B-322B-5B9D11769371}"/>
              </a:ext>
            </a:extLst>
          </p:cNvPr>
          <p:cNvSpPr txBox="1"/>
          <p:nvPr/>
        </p:nvSpPr>
        <p:spPr>
          <a:xfrm>
            <a:off x="209176" y="336971"/>
            <a:ext cx="8247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bg1"/>
                </a:solidFill>
                <a:latin typeface="futura-pt"/>
              </a:rPr>
              <a:t>Lifts for LD-series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91F4031A-795B-BE1C-2990-A7224D7C03E8}"/>
              </a:ext>
            </a:extLst>
          </p:cNvPr>
          <p:cNvCxnSpPr/>
          <p:nvPr/>
        </p:nvCxnSpPr>
        <p:spPr>
          <a:xfrm>
            <a:off x="0" y="276914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3754EF62-7F5C-BF02-5079-EF0FEA0E937F}"/>
              </a:ext>
            </a:extLst>
          </p:cNvPr>
          <p:cNvCxnSpPr/>
          <p:nvPr/>
        </p:nvCxnSpPr>
        <p:spPr>
          <a:xfrm>
            <a:off x="0" y="439690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5316A607-DB22-3857-8748-43CB6C39AF5D}"/>
              </a:ext>
            </a:extLst>
          </p:cNvPr>
          <p:cNvCxnSpPr/>
          <p:nvPr/>
        </p:nvCxnSpPr>
        <p:spPr>
          <a:xfrm>
            <a:off x="0" y="602466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362BA892-D395-C3D1-817B-EA6A5E0ADB9A}"/>
              </a:ext>
            </a:extLst>
          </p:cNvPr>
          <p:cNvCxnSpPr/>
          <p:nvPr/>
        </p:nvCxnSpPr>
        <p:spPr>
          <a:xfrm>
            <a:off x="0" y="114137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e 49">
            <a:extLst>
              <a:ext uri="{FF2B5EF4-FFF2-40B4-BE49-F238E27FC236}">
                <a16:creationId xmlns:a16="http://schemas.microsoft.com/office/drawing/2014/main" id="{0874D69D-D38B-E143-6EE3-8573F207E936}"/>
              </a:ext>
            </a:extLst>
          </p:cNvPr>
          <p:cNvGrpSpPr/>
          <p:nvPr/>
        </p:nvGrpSpPr>
        <p:grpSpPr>
          <a:xfrm>
            <a:off x="209176" y="1167810"/>
            <a:ext cx="11512819" cy="1584000"/>
            <a:chOff x="209176" y="1167810"/>
            <a:chExt cx="11512819" cy="1584000"/>
          </a:xfrm>
        </p:grpSpPr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C6292CC3-A4AC-6C98-183A-E08E796D393E}"/>
                </a:ext>
              </a:extLst>
            </p:cNvPr>
            <p:cNvSpPr txBox="1"/>
            <p:nvPr/>
          </p:nvSpPr>
          <p:spPr>
            <a:xfrm>
              <a:off x="209176" y="1742930"/>
              <a:ext cx="496047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Lift for LD-60/90</a:t>
              </a:r>
            </a:p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Payload up to 100 kg</a:t>
              </a:r>
            </a:p>
            <a:p>
              <a:pPr algn="l"/>
              <a:r>
                <a:rPr lang="en-US" sz="1100" dirty="0">
                  <a:solidFill>
                    <a:schemeClr val="bg1"/>
                  </a:solidFill>
                  <a:latin typeface="futura-pt"/>
                </a:rPr>
                <a:t>Lifting height 420 mm in 60 seconds</a:t>
              </a:r>
              <a:endParaRPr lang="en-US" sz="1100" b="0" i="0" dirty="0">
                <a:solidFill>
                  <a:schemeClr val="bg1"/>
                </a:solidFill>
                <a:effectLst/>
                <a:latin typeface="futura-pt"/>
              </a:endParaRPr>
            </a:p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Transport of boxes, trays, sacks etc.</a:t>
              </a:r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29762D0D-8954-E92B-717A-20DA2D694C5D}"/>
                </a:ext>
              </a:extLst>
            </p:cNvPr>
            <p:cNvSpPr txBox="1"/>
            <p:nvPr/>
          </p:nvSpPr>
          <p:spPr>
            <a:xfrm>
              <a:off x="209176" y="1385864"/>
              <a:ext cx="496047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400" b="1" i="0" dirty="0">
                  <a:solidFill>
                    <a:schemeClr val="bg1"/>
                  </a:solidFill>
                  <a:effectLst/>
                  <a:latin typeface=" futura pt"/>
                </a:rPr>
                <a:t>REX 100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C150802-F26B-8261-4D3E-EDEE40303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823" y="1167810"/>
              <a:ext cx="3960000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44430009-2090-0D73-7843-3445357CEB50}"/>
                </a:ext>
              </a:extLst>
            </p:cNvPr>
            <p:cNvGrpSpPr>
              <a:grpSpLocks/>
            </p:cNvGrpSpPr>
            <p:nvPr/>
          </p:nvGrpSpPr>
          <p:grpSpPr>
            <a:xfrm>
              <a:off x="8906687" y="2174799"/>
              <a:ext cx="1075228" cy="448097"/>
              <a:chOff x="-2437785" y="0"/>
              <a:chExt cx="4838170" cy="2016287"/>
            </a:xfrm>
          </p:grpSpPr>
          <p:sp>
            <p:nvSpPr>
              <p:cNvPr id="20" name="Graphic 6">
                <a:extLst>
                  <a:ext uri="{FF2B5EF4-FFF2-40B4-BE49-F238E27FC236}">
                    <a16:creationId xmlns:a16="http://schemas.microsoft.com/office/drawing/2014/main" id="{7D06C7D7-D8D0-4770-5000-70A9600105C8}"/>
                  </a:ext>
                </a:extLst>
              </p:cNvPr>
              <p:cNvSpPr/>
              <p:nvPr/>
            </p:nvSpPr>
            <p:spPr>
              <a:xfrm>
                <a:off x="0" y="0"/>
                <a:ext cx="1856105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1856105" h="1905000">
                    <a:moveTo>
                      <a:pt x="1736648" y="1892300"/>
                    </a:moveTo>
                    <a:lnTo>
                      <a:pt x="118859" y="1892300"/>
                    </a:lnTo>
                    <a:lnTo>
                      <a:pt x="125323" y="1905000"/>
                    </a:lnTo>
                    <a:lnTo>
                      <a:pt x="1730184" y="1905000"/>
                    </a:lnTo>
                    <a:lnTo>
                      <a:pt x="1736648" y="1892300"/>
                    </a:lnTo>
                    <a:close/>
                  </a:path>
                  <a:path w="1856105" h="1905000">
                    <a:moveTo>
                      <a:pt x="1767382" y="1879600"/>
                    </a:moveTo>
                    <a:lnTo>
                      <a:pt x="88112" y="1879600"/>
                    </a:lnTo>
                    <a:lnTo>
                      <a:pt x="100063" y="1892300"/>
                    </a:lnTo>
                    <a:lnTo>
                      <a:pt x="1755444" y="1892300"/>
                    </a:lnTo>
                    <a:lnTo>
                      <a:pt x="1767382" y="1879600"/>
                    </a:lnTo>
                    <a:close/>
                  </a:path>
                  <a:path w="1856105" h="1905000">
                    <a:moveTo>
                      <a:pt x="1784261" y="1866900"/>
                    </a:moveTo>
                    <a:lnTo>
                      <a:pt x="71246" y="1866900"/>
                    </a:lnTo>
                    <a:lnTo>
                      <a:pt x="82346" y="1879600"/>
                    </a:lnTo>
                    <a:lnTo>
                      <a:pt x="1773148" y="1879600"/>
                    </a:lnTo>
                    <a:lnTo>
                      <a:pt x="1784261" y="1866900"/>
                    </a:lnTo>
                    <a:close/>
                  </a:path>
                  <a:path w="1856105" h="1905000">
                    <a:moveTo>
                      <a:pt x="1799704" y="1854200"/>
                    </a:moveTo>
                    <a:lnTo>
                      <a:pt x="60871" y="1854200"/>
                    </a:lnTo>
                    <a:lnTo>
                      <a:pt x="65925" y="1866900"/>
                    </a:lnTo>
                    <a:lnTo>
                      <a:pt x="1789569" y="1866900"/>
                    </a:lnTo>
                    <a:lnTo>
                      <a:pt x="1799704" y="1854200"/>
                    </a:lnTo>
                    <a:close/>
                  </a:path>
                  <a:path w="1856105" h="1905000">
                    <a:moveTo>
                      <a:pt x="116497" y="1816100"/>
                    </a:moveTo>
                    <a:lnTo>
                      <a:pt x="29870" y="1816100"/>
                    </a:lnTo>
                    <a:lnTo>
                      <a:pt x="37731" y="1828800"/>
                    </a:lnTo>
                    <a:lnTo>
                      <a:pt x="41960" y="1841500"/>
                    </a:lnTo>
                    <a:lnTo>
                      <a:pt x="51003" y="1854200"/>
                    </a:lnTo>
                    <a:lnTo>
                      <a:pt x="1804504" y="1854200"/>
                    </a:lnTo>
                    <a:lnTo>
                      <a:pt x="1813547" y="1841500"/>
                    </a:lnTo>
                    <a:lnTo>
                      <a:pt x="146415" y="1841500"/>
                    </a:lnTo>
                    <a:lnTo>
                      <a:pt x="140081" y="1828800"/>
                    </a:lnTo>
                    <a:lnTo>
                      <a:pt x="122107" y="1828800"/>
                    </a:lnTo>
                    <a:lnTo>
                      <a:pt x="116497" y="1816100"/>
                    </a:lnTo>
                    <a:close/>
                  </a:path>
                  <a:path w="1856105" h="1905000">
                    <a:moveTo>
                      <a:pt x="1825625" y="1816100"/>
                    </a:moveTo>
                    <a:lnTo>
                      <a:pt x="1738971" y="1816100"/>
                    </a:lnTo>
                    <a:lnTo>
                      <a:pt x="1727633" y="1828800"/>
                    </a:lnTo>
                    <a:lnTo>
                      <a:pt x="1715389" y="1828800"/>
                    </a:lnTo>
                    <a:lnTo>
                      <a:pt x="1702539" y="1841500"/>
                    </a:lnTo>
                    <a:lnTo>
                      <a:pt x="1813547" y="1841500"/>
                    </a:lnTo>
                    <a:lnTo>
                      <a:pt x="1817776" y="1828800"/>
                    </a:lnTo>
                    <a:lnTo>
                      <a:pt x="1825625" y="1816100"/>
                    </a:lnTo>
                    <a:close/>
                  </a:path>
                  <a:path w="1856105" h="1905000">
                    <a:moveTo>
                      <a:pt x="81013" y="1778000"/>
                    </a:moveTo>
                    <a:lnTo>
                      <a:pt x="11544" y="1778000"/>
                    </a:lnTo>
                    <a:lnTo>
                      <a:pt x="16751" y="1790700"/>
                    </a:lnTo>
                    <a:lnTo>
                      <a:pt x="19697" y="1803400"/>
                    </a:lnTo>
                    <a:lnTo>
                      <a:pt x="26263" y="1816100"/>
                    </a:lnTo>
                    <a:lnTo>
                      <a:pt x="105992" y="1816100"/>
                    </a:lnTo>
                    <a:lnTo>
                      <a:pt x="101121" y="1803400"/>
                    </a:lnTo>
                    <a:lnTo>
                      <a:pt x="96507" y="1803400"/>
                    </a:lnTo>
                    <a:lnTo>
                      <a:pt x="92173" y="1790700"/>
                    </a:lnTo>
                    <a:lnTo>
                      <a:pt x="84425" y="1790700"/>
                    </a:lnTo>
                    <a:lnTo>
                      <a:pt x="81013" y="1778000"/>
                    </a:lnTo>
                    <a:close/>
                  </a:path>
                  <a:path w="1856105" h="1905000">
                    <a:moveTo>
                      <a:pt x="1688005" y="698499"/>
                    </a:moveTo>
                    <a:lnTo>
                      <a:pt x="1609026" y="698499"/>
                    </a:lnTo>
                    <a:lnTo>
                      <a:pt x="1618576" y="711199"/>
                    </a:lnTo>
                    <a:lnTo>
                      <a:pt x="1622805" y="723899"/>
                    </a:lnTo>
                    <a:lnTo>
                      <a:pt x="1630146" y="736599"/>
                    </a:lnTo>
                    <a:lnTo>
                      <a:pt x="1633207" y="736599"/>
                    </a:lnTo>
                    <a:lnTo>
                      <a:pt x="1638096" y="761999"/>
                    </a:lnTo>
                    <a:lnTo>
                      <a:pt x="1639900" y="761999"/>
                    </a:lnTo>
                    <a:lnTo>
                      <a:pt x="1641043" y="774699"/>
                    </a:lnTo>
                    <a:lnTo>
                      <a:pt x="1787944" y="1701800"/>
                    </a:lnTo>
                    <a:lnTo>
                      <a:pt x="1789386" y="1714500"/>
                    </a:lnTo>
                    <a:lnTo>
                      <a:pt x="1789333" y="1727200"/>
                    </a:lnTo>
                    <a:lnTo>
                      <a:pt x="1787781" y="1739900"/>
                    </a:lnTo>
                    <a:lnTo>
                      <a:pt x="1774480" y="1778000"/>
                    </a:lnTo>
                    <a:lnTo>
                      <a:pt x="1749402" y="1816100"/>
                    </a:lnTo>
                    <a:lnTo>
                      <a:pt x="1829231" y="1816100"/>
                    </a:lnTo>
                    <a:lnTo>
                      <a:pt x="1835810" y="1803400"/>
                    </a:lnTo>
                    <a:lnTo>
                      <a:pt x="1838756" y="1790700"/>
                    </a:lnTo>
                    <a:lnTo>
                      <a:pt x="1843963" y="1778000"/>
                    </a:lnTo>
                    <a:lnTo>
                      <a:pt x="1846211" y="1778000"/>
                    </a:lnTo>
                    <a:lnTo>
                      <a:pt x="1849996" y="1765300"/>
                    </a:lnTo>
                    <a:lnTo>
                      <a:pt x="1851520" y="1752600"/>
                    </a:lnTo>
                    <a:lnTo>
                      <a:pt x="1853844" y="1739900"/>
                    </a:lnTo>
                    <a:lnTo>
                      <a:pt x="1854631" y="1739900"/>
                    </a:lnTo>
                    <a:lnTo>
                      <a:pt x="1855470" y="1727200"/>
                    </a:lnTo>
                    <a:lnTo>
                      <a:pt x="1855508" y="1714500"/>
                    </a:lnTo>
                    <a:lnTo>
                      <a:pt x="1854834" y="1701800"/>
                    </a:lnTo>
                    <a:lnTo>
                      <a:pt x="1854123" y="1689100"/>
                    </a:lnTo>
                    <a:lnTo>
                      <a:pt x="1853044" y="1689100"/>
                    </a:lnTo>
                    <a:lnTo>
                      <a:pt x="1706079" y="761999"/>
                    </a:lnTo>
                    <a:lnTo>
                      <a:pt x="1704591" y="749299"/>
                    </a:lnTo>
                    <a:lnTo>
                      <a:pt x="1702735" y="749299"/>
                    </a:lnTo>
                    <a:lnTo>
                      <a:pt x="1700509" y="736599"/>
                    </a:lnTo>
                    <a:lnTo>
                      <a:pt x="1697913" y="723899"/>
                    </a:lnTo>
                    <a:lnTo>
                      <a:pt x="1694958" y="723899"/>
                    </a:lnTo>
                    <a:lnTo>
                      <a:pt x="1691655" y="711199"/>
                    </a:lnTo>
                    <a:lnTo>
                      <a:pt x="1688005" y="698499"/>
                    </a:lnTo>
                    <a:close/>
                  </a:path>
                  <a:path w="1856105" h="1905000">
                    <a:moveTo>
                      <a:pt x="246430" y="698499"/>
                    </a:moveTo>
                    <a:lnTo>
                      <a:pt x="167528" y="698499"/>
                    </a:lnTo>
                    <a:lnTo>
                      <a:pt x="163877" y="711199"/>
                    </a:lnTo>
                    <a:lnTo>
                      <a:pt x="160574" y="723899"/>
                    </a:lnTo>
                    <a:lnTo>
                      <a:pt x="157619" y="723899"/>
                    </a:lnTo>
                    <a:lnTo>
                      <a:pt x="155023" y="736599"/>
                    </a:lnTo>
                    <a:lnTo>
                      <a:pt x="152798" y="749299"/>
                    </a:lnTo>
                    <a:lnTo>
                      <a:pt x="150942" y="749299"/>
                    </a:lnTo>
                    <a:lnTo>
                      <a:pt x="149453" y="761999"/>
                    </a:lnTo>
                    <a:lnTo>
                      <a:pt x="1384" y="1689100"/>
                    </a:lnTo>
                    <a:lnTo>
                      <a:pt x="673" y="1701800"/>
                    </a:lnTo>
                    <a:lnTo>
                      <a:pt x="0" y="1714500"/>
                    </a:lnTo>
                    <a:lnTo>
                      <a:pt x="38" y="1727200"/>
                    </a:lnTo>
                    <a:lnTo>
                      <a:pt x="863" y="1739900"/>
                    </a:lnTo>
                    <a:lnTo>
                      <a:pt x="1650" y="1739900"/>
                    </a:lnTo>
                    <a:lnTo>
                      <a:pt x="3975" y="1752600"/>
                    </a:lnTo>
                    <a:lnTo>
                      <a:pt x="5499" y="1765300"/>
                    </a:lnTo>
                    <a:lnTo>
                      <a:pt x="9296" y="1778000"/>
                    </a:lnTo>
                    <a:lnTo>
                      <a:pt x="77927" y="1778000"/>
                    </a:lnTo>
                    <a:lnTo>
                      <a:pt x="75185" y="1765300"/>
                    </a:lnTo>
                    <a:lnTo>
                      <a:pt x="72789" y="1765300"/>
                    </a:lnTo>
                    <a:lnTo>
                      <a:pt x="70738" y="1752600"/>
                    </a:lnTo>
                    <a:lnTo>
                      <a:pt x="69043" y="1752600"/>
                    </a:lnTo>
                    <a:lnTo>
                      <a:pt x="67713" y="1739900"/>
                    </a:lnTo>
                    <a:lnTo>
                      <a:pt x="66749" y="1727200"/>
                    </a:lnTo>
                    <a:lnTo>
                      <a:pt x="66154" y="1727200"/>
                    </a:lnTo>
                    <a:lnTo>
                      <a:pt x="65932" y="1714500"/>
                    </a:lnTo>
                    <a:lnTo>
                      <a:pt x="66084" y="1714500"/>
                    </a:lnTo>
                    <a:lnTo>
                      <a:pt x="66607" y="1701800"/>
                    </a:lnTo>
                    <a:lnTo>
                      <a:pt x="67500" y="1701800"/>
                    </a:lnTo>
                    <a:lnTo>
                      <a:pt x="214388" y="774699"/>
                    </a:lnTo>
                    <a:lnTo>
                      <a:pt x="215544" y="761999"/>
                    </a:lnTo>
                    <a:lnTo>
                      <a:pt x="217335" y="761999"/>
                    </a:lnTo>
                    <a:lnTo>
                      <a:pt x="222237" y="736599"/>
                    </a:lnTo>
                    <a:lnTo>
                      <a:pt x="225297" y="736599"/>
                    </a:lnTo>
                    <a:lnTo>
                      <a:pt x="232638" y="723899"/>
                    </a:lnTo>
                    <a:lnTo>
                      <a:pt x="236867" y="711199"/>
                    </a:lnTo>
                    <a:lnTo>
                      <a:pt x="246430" y="698499"/>
                    </a:lnTo>
                    <a:close/>
                  </a:path>
                  <a:path w="1856105" h="1905000">
                    <a:moveTo>
                      <a:pt x="1004836" y="1701800"/>
                    </a:moveTo>
                    <a:lnTo>
                      <a:pt x="850658" y="1701800"/>
                    </a:lnTo>
                    <a:lnTo>
                      <a:pt x="860200" y="1714500"/>
                    </a:lnTo>
                    <a:lnTo>
                      <a:pt x="995302" y="1714500"/>
                    </a:lnTo>
                    <a:lnTo>
                      <a:pt x="1004836" y="1701800"/>
                    </a:lnTo>
                    <a:close/>
                  </a:path>
                  <a:path w="1856105" h="1905000">
                    <a:moveTo>
                      <a:pt x="1051700" y="1689100"/>
                    </a:moveTo>
                    <a:lnTo>
                      <a:pt x="803805" y="1689100"/>
                    </a:lnTo>
                    <a:lnTo>
                      <a:pt x="813054" y="1701800"/>
                    </a:lnTo>
                    <a:lnTo>
                      <a:pt x="1042454" y="1701800"/>
                    </a:lnTo>
                    <a:lnTo>
                      <a:pt x="1051700" y="1689100"/>
                    </a:lnTo>
                    <a:close/>
                  </a:path>
                  <a:path w="1856105" h="1905000">
                    <a:moveTo>
                      <a:pt x="1087881" y="1676400"/>
                    </a:moveTo>
                    <a:lnTo>
                      <a:pt x="767621" y="1676400"/>
                    </a:lnTo>
                    <a:lnTo>
                      <a:pt x="776541" y="1689100"/>
                    </a:lnTo>
                    <a:lnTo>
                      <a:pt x="1078966" y="1689100"/>
                    </a:lnTo>
                    <a:lnTo>
                      <a:pt x="1087881" y="1676400"/>
                    </a:lnTo>
                    <a:close/>
                  </a:path>
                  <a:path w="1856105" h="1905000">
                    <a:moveTo>
                      <a:pt x="1114018" y="1663700"/>
                    </a:moveTo>
                    <a:lnTo>
                      <a:pt x="741476" y="1663700"/>
                    </a:lnTo>
                    <a:lnTo>
                      <a:pt x="750089" y="1676400"/>
                    </a:lnTo>
                    <a:lnTo>
                      <a:pt x="1105410" y="1676400"/>
                    </a:lnTo>
                    <a:lnTo>
                      <a:pt x="1114018" y="1663700"/>
                    </a:lnTo>
                    <a:close/>
                  </a:path>
                  <a:path w="1856105" h="1905000">
                    <a:moveTo>
                      <a:pt x="1139150" y="1651000"/>
                    </a:moveTo>
                    <a:lnTo>
                      <a:pt x="716357" y="1651000"/>
                    </a:lnTo>
                    <a:lnTo>
                      <a:pt x="724609" y="1663700"/>
                    </a:lnTo>
                    <a:lnTo>
                      <a:pt x="1130896" y="1663700"/>
                    </a:lnTo>
                    <a:lnTo>
                      <a:pt x="1139150" y="1651000"/>
                    </a:lnTo>
                    <a:close/>
                  </a:path>
                  <a:path w="1856105" h="1905000">
                    <a:moveTo>
                      <a:pt x="871459" y="1638300"/>
                    </a:moveTo>
                    <a:lnTo>
                      <a:pt x="700224" y="1638300"/>
                    </a:lnTo>
                    <a:lnTo>
                      <a:pt x="708228" y="1651000"/>
                    </a:lnTo>
                    <a:lnTo>
                      <a:pt x="879436" y="1651000"/>
                    </a:lnTo>
                    <a:lnTo>
                      <a:pt x="871459" y="1638300"/>
                    </a:lnTo>
                    <a:close/>
                  </a:path>
                  <a:path w="1856105" h="1905000">
                    <a:moveTo>
                      <a:pt x="1155278" y="1638300"/>
                    </a:moveTo>
                    <a:lnTo>
                      <a:pt x="984019" y="1638300"/>
                    </a:lnTo>
                    <a:lnTo>
                      <a:pt x="976050" y="1651000"/>
                    </a:lnTo>
                    <a:lnTo>
                      <a:pt x="1147279" y="1651000"/>
                    </a:lnTo>
                    <a:lnTo>
                      <a:pt x="1155278" y="1638300"/>
                    </a:lnTo>
                    <a:close/>
                  </a:path>
                  <a:path w="1856105" h="1905000">
                    <a:moveTo>
                      <a:pt x="816819" y="1625599"/>
                    </a:moveTo>
                    <a:lnTo>
                      <a:pt x="684650" y="1625599"/>
                    </a:lnTo>
                    <a:lnTo>
                      <a:pt x="692365" y="1638300"/>
                    </a:lnTo>
                    <a:lnTo>
                      <a:pt x="824458" y="1638300"/>
                    </a:lnTo>
                    <a:lnTo>
                      <a:pt x="816819" y="1625599"/>
                    </a:lnTo>
                    <a:close/>
                  </a:path>
                  <a:path w="1856105" h="1905000">
                    <a:moveTo>
                      <a:pt x="1170850" y="1625599"/>
                    </a:moveTo>
                    <a:lnTo>
                      <a:pt x="1031003" y="1625599"/>
                    </a:lnTo>
                    <a:lnTo>
                      <a:pt x="1023302" y="1638300"/>
                    </a:lnTo>
                    <a:lnTo>
                      <a:pt x="1163135" y="1638300"/>
                    </a:lnTo>
                    <a:lnTo>
                      <a:pt x="1170850" y="1625599"/>
                    </a:lnTo>
                    <a:close/>
                  </a:path>
                  <a:path w="1856105" h="1905000">
                    <a:moveTo>
                      <a:pt x="786966" y="1612899"/>
                    </a:moveTo>
                    <a:lnTo>
                      <a:pt x="669652" y="1612899"/>
                    </a:lnTo>
                    <a:lnTo>
                      <a:pt x="677075" y="1625599"/>
                    </a:lnTo>
                    <a:lnTo>
                      <a:pt x="794311" y="1625599"/>
                    </a:lnTo>
                    <a:lnTo>
                      <a:pt x="786966" y="1612899"/>
                    </a:lnTo>
                    <a:close/>
                  </a:path>
                  <a:path w="1856105" h="1905000">
                    <a:moveTo>
                      <a:pt x="1185845" y="1612899"/>
                    </a:moveTo>
                    <a:lnTo>
                      <a:pt x="1068476" y="1612899"/>
                    </a:lnTo>
                    <a:lnTo>
                      <a:pt x="1061133" y="1625599"/>
                    </a:lnTo>
                    <a:lnTo>
                      <a:pt x="1178420" y="1625599"/>
                    </a:lnTo>
                    <a:lnTo>
                      <a:pt x="1185845" y="1612899"/>
                    </a:lnTo>
                    <a:close/>
                  </a:path>
                  <a:path w="1856105" h="1905000">
                    <a:moveTo>
                      <a:pt x="765446" y="1600199"/>
                    </a:moveTo>
                    <a:lnTo>
                      <a:pt x="655292" y="1600199"/>
                    </a:lnTo>
                    <a:lnTo>
                      <a:pt x="662392" y="1612899"/>
                    </a:lnTo>
                    <a:lnTo>
                      <a:pt x="772528" y="1612899"/>
                    </a:lnTo>
                    <a:lnTo>
                      <a:pt x="765446" y="1600199"/>
                    </a:lnTo>
                    <a:close/>
                  </a:path>
                  <a:path w="1856105" h="1905000">
                    <a:moveTo>
                      <a:pt x="1200214" y="1600199"/>
                    </a:moveTo>
                    <a:lnTo>
                      <a:pt x="1089980" y="1600199"/>
                    </a:lnTo>
                    <a:lnTo>
                      <a:pt x="1082903" y="1612899"/>
                    </a:lnTo>
                    <a:lnTo>
                      <a:pt x="1193109" y="1612899"/>
                    </a:lnTo>
                    <a:lnTo>
                      <a:pt x="1200214" y="1600199"/>
                    </a:lnTo>
                    <a:close/>
                  </a:path>
                  <a:path w="1856105" h="1905000">
                    <a:moveTo>
                      <a:pt x="744816" y="1587499"/>
                    </a:moveTo>
                    <a:lnTo>
                      <a:pt x="641570" y="1587499"/>
                    </a:lnTo>
                    <a:lnTo>
                      <a:pt x="648347" y="1600199"/>
                    </a:lnTo>
                    <a:lnTo>
                      <a:pt x="751591" y="1600199"/>
                    </a:lnTo>
                    <a:lnTo>
                      <a:pt x="744816" y="1587499"/>
                    </a:lnTo>
                    <a:close/>
                  </a:path>
                  <a:path w="1856105" h="1905000">
                    <a:moveTo>
                      <a:pt x="1213932" y="1587499"/>
                    </a:moveTo>
                    <a:lnTo>
                      <a:pt x="1110602" y="1587499"/>
                    </a:lnTo>
                    <a:lnTo>
                      <a:pt x="1103833" y="1600199"/>
                    </a:lnTo>
                    <a:lnTo>
                      <a:pt x="1207160" y="1600199"/>
                    </a:lnTo>
                    <a:lnTo>
                      <a:pt x="1213932" y="1587499"/>
                    </a:lnTo>
                    <a:close/>
                  </a:path>
                  <a:path w="1856105" h="1905000">
                    <a:moveTo>
                      <a:pt x="725168" y="1574799"/>
                    </a:moveTo>
                    <a:lnTo>
                      <a:pt x="628548" y="1574799"/>
                    </a:lnTo>
                    <a:lnTo>
                      <a:pt x="634971" y="1587499"/>
                    </a:lnTo>
                    <a:lnTo>
                      <a:pt x="731599" y="1587499"/>
                    </a:lnTo>
                    <a:lnTo>
                      <a:pt x="725168" y="1574799"/>
                    </a:lnTo>
                    <a:close/>
                  </a:path>
                  <a:path w="1856105" h="1905000">
                    <a:moveTo>
                      <a:pt x="1226952" y="1574799"/>
                    </a:moveTo>
                    <a:lnTo>
                      <a:pt x="1130240" y="1574799"/>
                    </a:lnTo>
                    <a:lnTo>
                      <a:pt x="1123813" y="1587499"/>
                    </a:lnTo>
                    <a:lnTo>
                      <a:pt x="1220530" y="1587499"/>
                    </a:lnTo>
                    <a:lnTo>
                      <a:pt x="1226952" y="1574799"/>
                    </a:lnTo>
                    <a:close/>
                  </a:path>
                  <a:path w="1856105" h="1905000">
                    <a:moveTo>
                      <a:pt x="694918" y="1549399"/>
                    </a:moveTo>
                    <a:lnTo>
                      <a:pt x="610373" y="1549399"/>
                    </a:lnTo>
                    <a:lnTo>
                      <a:pt x="616241" y="1562099"/>
                    </a:lnTo>
                    <a:lnTo>
                      <a:pt x="622299" y="1574799"/>
                    </a:lnTo>
                    <a:lnTo>
                      <a:pt x="712674" y="1574799"/>
                    </a:lnTo>
                    <a:lnTo>
                      <a:pt x="706621" y="1562099"/>
                    </a:lnTo>
                    <a:lnTo>
                      <a:pt x="700702" y="1562099"/>
                    </a:lnTo>
                    <a:lnTo>
                      <a:pt x="694918" y="1549399"/>
                    </a:lnTo>
                    <a:close/>
                  </a:path>
                  <a:path w="1856105" h="1905000">
                    <a:moveTo>
                      <a:pt x="1245131" y="1549399"/>
                    </a:moveTo>
                    <a:lnTo>
                      <a:pt x="1160487" y="1549399"/>
                    </a:lnTo>
                    <a:lnTo>
                      <a:pt x="1154704" y="1562099"/>
                    </a:lnTo>
                    <a:lnTo>
                      <a:pt x="1148784" y="1562099"/>
                    </a:lnTo>
                    <a:lnTo>
                      <a:pt x="1142732" y="1574799"/>
                    </a:lnTo>
                    <a:lnTo>
                      <a:pt x="1233195" y="1574799"/>
                    </a:lnTo>
                    <a:lnTo>
                      <a:pt x="1239260" y="1562099"/>
                    </a:lnTo>
                    <a:lnTo>
                      <a:pt x="1245131" y="1549399"/>
                    </a:lnTo>
                    <a:close/>
                  </a:path>
                  <a:path w="1856105" h="1905000">
                    <a:moveTo>
                      <a:pt x="683771" y="1536699"/>
                    </a:moveTo>
                    <a:lnTo>
                      <a:pt x="599198" y="1536699"/>
                    </a:lnTo>
                    <a:lnTo>
                      <a:pt x="604692" y="1549399"/>
                    </a:lnTo>
                    <a:lnTo>
                      <a:pt x="689269" y="1549399"/>
                    </a:lnTo>
                    <a:lnTo>
                      <a:pt x="683771" y="1536699"/>
                    </a:lnTo>
                    <a:close/>
                  </a:path>
                  <a:path w="1856105" h="1905000">
                    <a:moveTo>
                      <a:pt x="1256296" y="1536699"/>
                    </a:moveTo>
                    <a:lnTo>
                      <a:pt x="1171628" y="1536699"/>
                    </a:lnTo>
                    <a:lnTo>
                      <a:pt x="1166131" y="1549399"/>
                    </a:lnTo>
                    <a:lnTo>
                      <a:pt x="1250810" y="1549399"/>
                    </a:lnTo>
                    <a:lnTo>
                      <a:pt x="1256296" y="1536699"/>
                    </a:lnTo>
                    <a:close/>
                  </a:path>
                  <a:path w="1856105" h="1905000">
                    <a:moveTo>
                      <a:pt x="663268" y="1511299"/>
                    </a:moveTo>
                    <a:lnTo>
                      <a:pt x="583946" y="1511299"/>
                    </a:lnTo>
                    <a:lnTo>
                      <a:pt x="588825" y="1523999"/>
                    </a:lnTo>
                    <a:lnTo>
                      <a:pt x="593909" y="1536699"/>
                    </a:lnTo>
                    <a:lnTo>
                      <a:pt x="678420" y="1536699"/>
                    </a:lnTo>
                    <a:lnTo>
                      <a:pt x="673214" y="1523999"/>
                    </a:lnTo>
                    <a:lnTo>
                      <a:pt x="668161" y="1523999"/>
                    </a:lnTo>
                    <a:lnTo>
                      <a:pt x="663268" y="1511299"/>
                    </a:lnTo>
                    <a:close/>
                  </a:path>
                  <a:path w="1856105" h="1905000">
                    <a:moveTo>
                      <a:pt x="1271561" y="1511299"/>
                    </a:moveTo>
                    <a:lnTo>
                      <a:pt x="1192125" y="1511299"/>
                    </a:lnTo>
                    <a:lnTo>
                      <a:pt x="1187232" y="1523999"/>
                    </a:lnTo>
                    <a:lnTo>
                      <a:pt x="1182179" y="1523999"/>
                    </a:lnTo>
                    <a:lnTo>
                      <a:pt x="1176979" y="1536699"/>
                    </a:lnTo>
                    <a:lnTo>
                      <a:pt x="1261592" y="1536699"/>
                    </a:lnTo>
                    <a:lnTo>
                      <a:pt x="1266680" y="1523999"/>
                    </a:lnTo>
                    <a:lnTo>
                      <a:pt x="1271561" y="1511299"/>
                    </a:lnTo>
                    <a:close/>
                  </a:path>
                  <a:path w="1856105" h="1905000">
                    <a:moveTo>
                      <a:pt x="645312" y="1485899"/>
                    </a:moveTo>
                    <a:lnTo>
                      <a:pt x="570545" y="1485899"/>
                    </a:lnTo>
                    <a:lnTo>
                      <a:pt x="574800" y="1498599"/>
                    </a:lnTo>
                    <a:lnTo>
                      <a:pt x="579272" y="1511299"/>
                    </a:lnTo>
                    <a:lnTo>
                      <a:pt x="658535" y="1511299"/>
                    </a:lnTo>
                    <a:lnTo>
                      <a:pt x="653961" y="1498599"/>
                    </a:lnTo>
                    <a:lnTo>
                      <a:pt x="649551" y="1498599"/>
                    </a:lnTo>
                    <a:lnTo>
                      <a:pt x="645312" y="1485899"/>
                    </a:lnTo>
                    <a:close/>
                  </a:path>
                  <a:path w="1856105" h="1905000">
                    <a:moveTo>
                      <a:pt x="1284952" y="1485899"/>
                    </a:moveTo>
                    <a:lnTo>
                      <a:pt x="1210081" y="1485899"/>
                    </a:lnTo>
                    <a:lnTo>
                      <a:pt x="1205842" y="1498599"/>
                    </a:lnTo>
                    <a:lnTo>
                      <a:pt x="1201432" y="1498599"/>
                    </a:lnTo>
                    <a:lnTo>
                      <a:pt x="1196858" y="1511299"/>
                    </a:lnTo>
                    <a:lnTo>
                      <a:pt x="1276235" y="1511299"/>
                    </a:lnTo>
                    <a:lnTo>
                      <a:pt x="1280700" y="1498599"/>
                    </a:lnTo>
                    <a:lnTo>
                      <a:pt x="1284952" y="1485899"/>
                    </a:lnTo>
                    <a:close/>
                  </a:path>
                  <a:path w="1856105" h="1905000">
                    <a:moveTo>
                      <a:pt x="626717" y="1447799"/>
                    </a:moveTo>
                    <a:lnTo>
                      <a:pt x="555705" y="1447799"/>
                    </a:lnTo>
                    <a:lnTo>
                      <a:pt x="559083" y="1460499"/>
                    </a:lnTo>
                    <a:lnTo>
                      <a:pt x="562686" y="1473199"/>
                    </a:lnTo>
                    <a:lnTo>
                      <a:pt x="566508" y="1485899"/>
                    </a:lnTo>
                    <a:lnTo>
                      <a:pt x="641245" y="1485899"/>
                    </a:lnTo>
                    <a:lnTo>
                      <a:pt x="637349" y="1473199"/>
                    </a:lnTo>
                    <a:lnTo>
                      <a:pt x="633627" y="1473199"/>
                    </a:lnTo>
                    <a:lnTo>
                      <a:pt x="630083" y="1460499"/>
                    </a:lnTo>
                    <a:lnTo>
                      <a:pt x="626717" y="1447799"/>
                    </a:lnTo>
                    <a:close/>
                  </a:path>
                  <a:path w="1856105" h="1905000">
                    <a:moveTo>
                      <a:pt x="1299792" y="1447799"/>
                    </a:moveTo>
                    <a:lnTo>
                      <a:pt x="1228688" y="1447799"/>
                    </a:lnTo>
                    <a:lnTo>
                      <a:pt x="1225321" y="1460499"/>
                    </a:lnTo>
                    <a:lnTo>
                      <a:pt x="1221773" y="1473199"/>
                    </a:lnTo>
                    <a:lnTo>
                      <a:pt x="1218044" y="1473199"/>
                    </a:lnTo>
                    <a:lnTo>
                      <a:pt x="1214148" y="1485899"/>
                    </a:lnTo>
                    <a:lnTo>
                      <a:pt x="1288992" y="1485899"/>
                    </a:lnTo>
                    <a:lnTo>
                      <a:pt x="1292821" y="1473199"/>
                    </a:lnTo>
                    <a:lnTo>
                      <a:pt x="1296417" y="1460499"/>
                    </a:lnTo>
                    <a:lnTo>
                      <a:pt x="1299792" y="1447799"/>
                    </a:lnTo>
                    <a:close/>
                  </a:path>
                  <a:path w="1856105" h="1905000">
                    <a:moveTo>
                      <a:pt x="612647" y="1409699"/>
                    </a:moveTo>
                    <a:lnTo>
                      <a:pt x="544452" y="1409699"/>
                    </a:lnTo>
                    <a:lnTo>
                      <a:pt x="546925" y="1422399"/>
                    </a:lnTo>
                    <a:lnTo>
                      <a:pt x="549630" y="1435099"/>
                    </a:lnTo>
                    <a:lnTo>
                      <a:pt x="552554" y="1447799"/>
                    </a:lnTo>
                    <a:lnTo>
                      <a:pt x="623531" y="1447799"/>
                    </a:lnTo>
                    <a:lnTo>
                      <a:pt x="620529" y="1435099"/>
                    </a:lnTo>
                    <a:lnTo>
                      <a:pt x="617713" y="1435099"/>
                    </a:lnTo>
                    <a:lnTo>
                      <a:pt x="615086" y="1422399"/>
                    </a:lnTo>
                    <a:lnTo>
                      <a:pt x="612647" y="1409699"/>
                    </a:lnTo>
                    <a:close/>
                  </a:path>
                  <a:path w="1856105" h="1905000">
                    <a:moveTo>
                      <a:pt x="1311051" y="1409699"/>
                    </a:moveTo>
                    <a:lnTo>
                      <a:pt x="1242771" y="1409699"/>
                    </a:lnTo>
                    <a:lnTo>
                      <a:pt x="1240325" y="1422399"/>
                    </a:lnTo>
                    <a:lnTo>
                      <a:pt x="1237694" y="1435099"/>
                    </a:lnTo>
                    <a:lnTo>
                      <a:pt x="1234877" y="1435099"/>
                    </a:lnTo>
                    <a:lnTo>
                      <a:pt x="1231874" y="1447799"/>
                    </a:lnTo>
                    <a:lnTo>
                      <a:pt x="1302946" y="1447799"/>
                    </a:lnTo>
                    <a:lnTo>
                      <a:pt x="1305877" y="1435099"/>
                    </a:lnTo>
                    <a:lnTo>
                      <a:pt x="1308580" y="1422399"/>
                    </a:lnTo>
                    <a:lnTo>
                      <a:pt x="1311051" y="1409699"/>
                    </a:lnTo>
                    <a:close/>
                  </a:path>
                  <a:path w="1856105" h="1905000">
                    <a:moveTo>
                      <a:pt x="598860" y="1333499"/>
                    </a:moveTo>
                    <a:lnTo>
                      <a:pt x="533088" y="1333499"/>
                    </a:lnTo>
                    <a:lnTo>
                      <a:pt x="533684" y="1346199"/>
                    </a:lnTo>
                    <a:lnTo>
                      <a:pt x="534517" y="1358899"/>
                    </a:lnTo>
                    <a:lnTo>
                      <a:pt x="535586" y="1371599"/>
                    </a:lnTo>
                    <a:lnTo>
                      <a:pt x="536890" y="1384299"/>
                    </a:lnTo>
                    <a:lnTo>
                      <a:pt x="538430" y="1384299"/>
                    </a:lnTo>
                    <a:lnTo>
                      <a:pt x="540207" y="1396999"/>
                    </a:lnTo>
                    <a:lnTo>
                      <a:pt x="542211" y="1409699"/>
                    </a:lnTo>
                    <a:lnTo>
                      <a:pt x="610392" y="1409699"/>
                    </a:lnTo>
                    <a:lnTo>
                      <a:pt x="608333" y="1396999"/>
                    </a:lnTo>
                    <a:lnTo>
                      <a:pt x="606468" y="1396999"/>
                    </a:lnTo>
                    <a:lnTo>
                      <a:pt x="604799" y="1384299"/>
                    </a:lnTo>
                    <a:lnTo>
                      <a:pt x="603317" y="1371599"/>
                    </a:lnTo>
                    <a:lnTo>
                      <a:pt x="602033" y="1371599"/>
                    </a:lnTo>
                    <a:lnTo>
                      <a:pt x="600945" y="1358899"/>
                    </a:lnTo>
                    <a:lnTo>
                      <a:pt x="600049" y="1346199"/>
                    </a:lnTo>
                    <a:lnTo>
                      <a:pt x="599356" y="1346199"/>
                    </a:lnTo>
                    <a:lnTo>
                      <a:pt x="598860" y="1333499"/>
                    </a:lnTo>
                    <a:close/>
                  </a:path>
                  <a:path w="1856105" h="1905000">
                    <a:moveTo>
                      <a:pt x="1322419" y="1333499"/>
                    </a:moveTo>
                    <a:lnTo>
                      <a:pt x="1256622" y="1333499"/>
                    </a:lnTo>
                    <a:lnTo>
                      <a:pt x="1256120" y="1346199"/>
                    </a:lnTo>
                    <a:lnTo>
                      <a:pt x="1255420" y="1346199"/>
                    </a:lnTo>
                    <a:lnTo>
                      <a:pt x="1254522" y="1358899"/>
                    </a:lnTo>
                    <a:lnTo>
                      <a:pt x="1253428" y="1371599"/>
                    </a:lnTo>
                    <a:lnTo>
                      <a:pt x="1252136" y="1371599"/>
                    </a:lnTo>
                    <a:lnTo>
                      <a:pt x="1250645" y="1384299"/>
                    </a:lnTo>
                    <a:lnTo>
                      <a:pt x="1248966" y="1396999"/>
                    </a:lnTo>
                    <a:lnTo>
                      <a:pt x="1247093" y="1396999"/>
                    </a:lnTo>
                    <a:lnTo>
                      <a:pt x="1245028" y="1409699"/>
                    </a:lnTo>
                    <a:lnTo>
                      <a:pt x="1313290" y="1409699"/>
                    </a:lnTo>
                    <a:lnTo>
                      <a:pt x="1315300" y="1396999"/>
                    </a:lnTo>
                    <a:lnTo>
                      <a:pt x="1317077" y="1384299"/>
                    </a:lnTo>
                    <a:lnTo>
                      <a:pt x="1318617" y="1384299"/>
                    </a:lnTo>
                    <a:lnTo>
                      <a:pt x="1319921" y="1371599"/>
                    </a:lnTo>
                    <a:lnTo>
                      <a:pt x="1320990" y="1358899"/>
                    </a:lnTo>
                    <a:lnTo>
                      <a:pt x="1321823" y="1346199"/>
                    </a:lnTo>
                    <a:lnTo>
                      <a:pt x="1322419" y="1333499"/>
                    </a:lnTo>
                    <a:close/>
                  </a:path>
                  <a:path w="1856105" h="1905000">
                    <a:moveTo>
                      <a:pt x="936358" y="1346199"/>
                    </a:moveTo>
                    <a:lnTo>
                      <a:pt x="923556" y="1346199"/>
                    </a:lnTo>
                    <a:lnTo>
                      <a:pt x="932179" y="1358899"/>
                    </a:lnTo>
                    <a:lnTo>
                      <a:pt x="936358" y="1346199"/>
                    </a:lnTo>
                    <a:close/>
                  </a:path>
                  <a:path w="1856105" h="1905000">
                    <a:moveTo>
                      <a:pt x="1076096" y="1155699"/>
                    </a:moveTo>
                    <a:lnTo>
                      <a:pt x="1042835" y="1155699"/>
                    </a:lnTo>
                    <a:lnTo>
                      <a:pt x="1039266" y="1168399"/>
                    </a:lnTo>
                    <a:lnTo>
                      <a:pt x="904468" y="1295399"/>
                    </a:lnTo>
                    <a:lnTo>
                      <a:pt x="901471" y="1295399"/>
                    </a:lnTo>
                    <a:lnTo>
                      <a:pt x="899172" y="1308099"/>
                    </a:lnTo>
                    <a:lnTo>
                      <a:pt x="895972" y="1308099"/>
                    </a:lnTo>
                    <a:lnTo>
                      <a:pt x="895197" y="1320799"/>
                    </a:lnTo>
                    <a:lnTo>
                      <a:pt x="896124" y="1333499"/>
                    </a:lnTo>
                    <a:lnTo>
                      <a:pt x="899452" y="1333499"/>
                    </a:lnTo>
                    <a:lnTo>
                      <a:pt x="901814" y="1346199"/>
                    </a:lnTo>
                    <a:lnTo>
                      <a:pt x="951026" y="1346199"/>
                    </a:lnTo>
                    <a:lnTo>
                      <a:pt x="1082751" y="1206499"/>
                    </a:lnTo>
                    <a:lnTo>
                      <a:pt x="1088212" y="1206499"/>
                    </a:lnTo>
                    <a:lnTo>
                      <a:pt x="1091552" y="1193799"/>
                    </a:lnTo>
                    <a:lnTo>
                      <a:pt x="1092390" y="1193799"/>
                    </a:lnTo>
                    <a:lnTo>
                      <a:pt x="1092390" y="1181099"/>
                    </a:lnTo>
                    <a:lnTo>
                      <a:pt x="1091552" y="1181099"/>
                    </a:lnTo>
                    <a:lnTo>
                      <a:pt x="1088212" y="1168399"/>
                    </a:lnTo>
                    <a:lnTo>
                      <a:pt x="1079665" y="1168399"/>
                    </a:lnTo>
                    <a:lnTo>
                      <a:pt x="1076096" y="1155699"/>
                    </a:lnTo>
                    <a:close/>
                  </a:path>
                  <a:path w="1856105" h="1905000">
                    <a:moveTo>
                      <a:pt x="612647" y="1219199"/>
                    </a:moveTo>
                    <a:lnTo>
                      <a:pt x="544452" y="1219199"/>
                    </a:lnTo>
                    <a:lnTo>
                      <a:pt x="542211" y="1231899"/>
                    </a:lnTo>
                    <a:lnTo>
                      <a:pt x="540207" y="1244599"/>
                    </a:lnTo>
                    <a:lnTo>
                      <a:pt x="538430" y="1257299"/>
                    </a:lnTo>
                    <a:lnTo>
                      <a:pt x="536890" y="1257299"/>
                    </a:lnTo>
                    <a:lnTo>
                      <a:pt x="535586" y="1269999"/>
                    </a:lnTo>
                    <a:lnTo>
                      <a:pt x="534517" y="1282699"/>
                    </a:lnTo>
                    <a:lnTo>
                      <a:pt x="533684" y="1295399"/>
                    </a:lnTo>
                    <a:lnTo>
                      <a:pt x="533088" y="1295399"/>
                    </a:lnTo>
                    <a:lnTo>
                      <a:pt x="532731" y="1308099"/>
                    </a:lnTo>
                    <a:lnTo>
                      <a:pt x="532731" y="1333499"/>
                    </a:lnTo>
                    <a:lnTo>
                      <a:pt x="598561" y="1333499"/>
                    </a:lnTo>
                    <a:lnTo>
                      <a:pt x="598561" y="1308099"/>
                    </a:lnTo>
                    <a:lnTo>
                      <a:pt x="598860" y="1308099"/>
                    </a:lnTo>
                    <a:lnTo>
                      <a:pt x="599356" y="1295399"/>
                    </a:lnTo>
                    <a:lnTo>
                      <a:pt x="600049" y="1282699"/>
                    </a:lnTo>
                    <a:lnTo>
                      <a:pt x="600945" y="1282699"/>
                    </a:lnTo>
                    <a:lnTo>
                      <a:pt x="602033" y="1269999"/>
                    </a:lnTo>
                    <a:lnTo>
                      <a:pt x="603317" y="1269999"/>
                    </a:lnTo>
                    <a:lnTo>
                      <a:pt x="604799" y="1257299"/>
                    </a:lnTo>
                    <a:lnTo>
                      <a:pt x="606468" y="1244599"/>
                    </a:lnTo>
                    <a:lnTo>
                      <a:pt x="608333" y="1244599"/>
                    </a:lnTo>
                    <a:lnTo>
                      <a:pt x="610392" y="1231899"/>
                    </a:lnTo>
                    <a:lnTo>
                      <a:pt x="612647" y="1219199"/>
                    </a:lnTo>
                    <a:close/>
                  </a:path>
                  <a:path w="1856105" h="1905000">
                    <a:moveTo>
                      <a:pt x="1310968" y="1219199"/>
                    </a:moveTo>
                    <a:lnTo>
                      <a:pt x="1242860" y="1219199"/>
                    </a:lnTo>
                    <a:lnTo>
                      <a:pt x="1245108" y="1231899"/>
                    </a:lnTo>
                    <a:lnTo>
                      <a:pt x="1247165" y="1244599"/>
                    </a:lnTo>
                    <a:lnTo>
                      <a:pt x="1249032" y="1244599"/>
                    </a:lnTo>
                    <a:lnTo>
                      <a:pt x="1250708" y="1257299"/>
                    </a:lnTo>
                    <a:lnTo>
                      <a:pt x="1252190" y="1269999"/>
                    </a:lnTo>
                    <a:lnTo>
                      <a:pt x="1253472" y="1269999"/>
                    </a:lnTo>
                    <a:lnTo>
                      <a:pt x="1254557" y="1282699"/>
                    </a:lnTo>
                    <a:lnTo>
                      <a:pt x="1255445" y="1282699"/>
                    </a:lnTo>
                    <a:lnTo>
                      <a:pt x="1256143" y="1295399"/>
                    </a:lnTo>
                    <a:lnTo>
                      <a:pt x="1256639" y="1308099"/>
                    </a:lnTo>
                    <a:lnTo>
                      <a:pt x="1256935" y="1308099"/>
                    </a:lnTo>
                    <a:lnTo>
                      <a:pt x="1256925" y="1333499"/>
                    </a:lnTo>
                    <a:lnTo>
                      <a:pt x="1322776" y="1333499"/>
                    </a:lnTo>
                    <a:lnTo>
                      <a:pt x="1322895" y="1320799"/>
                    </a:lnTo>
                    <a:lnTo>
                      <a:pt x="1322766" y="1308099"/>
                    </a:lnTo>
                    <a:lnTo>
                      <a:pt x="1322400" y="1295399"/>
                    </a:lnTo>
                    <a:lnTo>
                      <a:pt x="1321795" y="1295399"/>
                    </a:lnTo>
                    <a:lnTo>
                      <a:pt x="1320952" y="1282699"/>
                    </a:lnTo>
                    <a:lnTo>
                      <a:pt x="1319873" y="1269999"/>
                    </a:lnTo>
                    <a:lnTo>
                      <a:pt x="1318560" y="1257299"/>
                    </a:lnTo>
                    <a:lnTo>
                      <a:pt x="1317010" y="1257299"/>
                    </a:lnTo>
                    <a:lnTo>
                      <a:pt x="1315224" y="1244599"/>
                    </a:lnTo>
                    <a:lnTo>
                      <a:pt x="1313212" y="1231899"/>
                    </a:lnTo>
                    <a:lnTo>
                      <a:pt x="1310968" y="1219199"/>
                    </a:lnTo>
                    <a:close/>
                  </a:path>
                  <a:path w="1856105" h="1905000">
                    <a:moveTo>
                      <a:pt x="626717" y="1181099"/>
                    </a:moveTo>
                    <a:lnTo>
                      <a:pt x="555705" y="1181099"/>
                    </a:lnTo>
                    <a:lnTo>
                      <a:pt x="552554" y="1193799"/>
                    </a:lnTo>
                    <a:lnTo>
                      <a:pt x="549630" y="1206499"/>
                    </a:lnTo>
                    <a:lnTo>
                      <a:pt x="546925" y="1219199"/>
                    </a:lnTo>
                    <a:lnTo>
                      <a:pt x="615086" y="1219199"/>
                    </a:lnTo>
                    <a:lnTo>
                      <a:pt x="617713" y="1206499"/>
                    </a:lnTo>
                    <a:lnTo>
                      <a:pt x="620529" y="1206499"/>
                    </a:lnTo>
                    <a:lnTo>
                      <a:pt x="623531" y="1193799"/>
                    </a:lnTo>
                    <a:lnTo>
                      <a:pt x="626717" y="1181099"/>
                    </a:lnTo>
                    <a:close/>
                  </a:path>
                  <a:path w="1856105" h="1905000">
                    <a:moveTo>
                      <a:pt x="1299691" y="1181099"/>
                    </a:moveTo>
                    <a:lnTo>
                      <a:pt x="1228790" y="1181099"/>
                    </a:lnTo>
                    <a:lnTo>
                      <a:pt x="1231976" y="1193799"/>
                    </a:lnTo>
                    <a:lnTo>
                      <a:pt x="1234976" y="1206499"/>
                    </a:lnTo>
                    <a:lnTo>
                      <a:pt x="1237789" y="1206499"/>
                    </a:lnTo>
                    <a:lnTo>
                      <a:pt x="1240416" y="1219199"/>
                    </a:lnTo>
                    <a:lnTo>
                      <a:pt x="1308493" y="1219199"/>
                    </a:lnTo>
                    <a:lnTo>
                      <a:pt x="1305788" y="1206499"/>
                    </a:lnTo>
                    <a:lnTo>
                      <a:pt x="1302849" y="1193799"/>
                    </a:lnTo>
                    <a:lnTo>
                      <a:pt x="1299691" y="1181099"/>
                    </a:lnTo>
                    <a:close/>
                  </a:path>
                  <a:path w="1856105" h="1905000">
                    <a:moveTo>
                      <a:pt x="641245" y="1155699"/>
                    </a:moveTo>
                    <a:lnTo>
                      <a:pt x="566508" y="1155699"/>
                    </a:lnTo>
                    <a:lnTo>
                      <a:pt x="562686" y="1168399"/>
                    </a:lnTo>
                    <a:lnTo>
                      <a:pt x="559083" y="1181099"/>
                    </a:lnTo>
                    <a:lnTo>
                      <a:pt x="630083" y="1181099"/>
                    </a:lnTo>
                    <a:lnTo>
                      <a:pt x="633627" y="1168399"/>
                    </a:lnTo>
                    <a:lnTo>
                      <a:pt x="637349" y="1168399"/>
                    </a:lnTo>
                    <a:lnTo>
                      <a:pt x="641245" y="1155699"/>
                    </a:lnTo>
                    <a:close/>
                  </a:path>
                  <a:path w="1856105" h="1905000">
                    <a:moveTo>
                      <a:pt x="1288878" y="1155699"/>
                    </a:moveTo>
                    <a:lnTo>
                      <a:pt x="1214255" y="1155699"/>
                    </a:lnTo>
                    <a:lnTo>
                      <a:pt x="1218158" y="1168399"/>
                    </a:lnTo>
                    <a:lnTo>
                      <a:pt x="1221880" y="1168399"/>
                    </a:lnTo>
                    <a:lnTo>
                      <a:pt x="1225424" y="1181099"/>
                    </a:lnTo>
                    <a:lnTo>
                      <a:pt x="1296310" y="1181099"/>
                    </a:lnTo>
                    <a:lnTo>
                      <a:pt x="1292707" y="1168399"/>
                    </a:lnTo>
                    <a:lnTo>
                      <a:pt x="1288878" y="1155699"/>
                    </a:lnTo>
                    <a:close/>
                  </a:path>
                  <a:path w="1856105" h="1905000">
                    <a:moveTo>
                      <a:pt x="658535" y="1130299"/>
                    </a:moveTo>
                    <a:lnTo>
                      <a:pt x="579272" y="1130299"/>
                    </a:lnTo>
                    <a:lnTo>
                      <a:pt x="574800" y="1142999"/>
                    </a:lnTo>
                    <a:lnTo>
                      <a:pt x="570545" y="1155699"/>
                    </a:lnTo>
                    <a:lnTo>
                      <a:pt x="645312" y="1155699"/>
                    </a:lnTo>
                    <a:lnTo>
                      <a:pt x="649551" y="1142999"/>
                    </a:lnTo>
                    <a:lnTo>
                      <a:pt x="653961" y="1142999"/>
                    </a:lnTo>
                    <a:lnTo>
                      <a:pt x="658535" y="1130299"/>
                    </a:lnTo>
                    <a:close/>
                  </a:path>
                  <a:path w="1856105" h="1905000">
                    <a:moveTo>
                      <a:pt x="1276108" y="1130299"/>
                    </a:moveTo>
                    <a:lnTo>
                      <a:pt x="1196965" y="1130299"/>
                    </a:lnTo>
                    <a:lnTo>
                      <a:pt x="1201534" y="1142999"/>
                    </a:lnTo>
                    <a:lnTo>
                      <a:pt x="1205944" y="1142999"/>
                    </a:lnTo>
                    <a:lnTo>
                      <a:pt x="1210184" y="1155699"/>
                    </a:lnTo>
                    <a:lnTo>
                      <a:pt x="1284836" y="1155699"/>
                    </a:lnTo>
                    <a:lnTo>
                      <a:pt x="1280581" y="1142999"/>
                    </a:lnTo>
                    <a:lnTo>
                      <a:pt x="1276108" y="1130299"/>
                    </a:lnTo>
                    <a:close/>
                  </a:path>
                  <a:path w="1856105" h="1905000">
                    <a:moveTo>
                      <a:pt x="678420" y="1104899"/>
                    </a:moveTo>
                    <a:lnTo>
                      <a:pt x="593909" y="1104899"/>
                    </a:lnTo>
                    <a:lnTo>
                      <a:pt x="588825" y="1117599"/>
                    </a:lnTo>
                    <a:lnTo>
                      <a:pt x="583946" y="1130299"/>
                    </a:lnTo>
                    <a:lnTo>
                      <a:pt x="663268" y="1130299"/>
                    </a:lnTo>
                    <a:lnTo>
                      <a:pt x="668161" y="1117599"/>
                    </a:lnTo>
                    <a:lnTo>
                      <a:pt x="673214" y="1117599"/>
                    </a:lnTo>
                    <a:lnTo>
                      <a:pt x="678420" y="1104899"/>
                    </a:lnTo>
                    <a:close/>
                  </a:path>
                  <a:path w="1856105" h="1905000">
                    <a:moveTo>
                      <a:pt x="1261458" y="1104899"/>
                    </a:moveTo>
                    <a:lnTo>
                      <a:pt x="1177087" y="1104899"/>
                    </a:lnTo>
                    <a:lnTo>
                      <a:pt x="1182293" y="1117599"/>
                    </a:lnTo>
                    <a:lnTo>
                      <a:pt x="1187341" y="1117599"/>
                    </a:lnTo>
                    <a:lnTo>
                      <a:pt x="1192233" y="1130299"/>
                    </a:lnTo>
                    <a:lnTo>
                      <a:pt x="1271426" y="1130299"/>
                    </a:lnTo>
                    <a:lnTo>
                      <a:pt x="1266544" y="1117599"/>
                    </a:lnTo>
                    <a:lnTo>
                      <a:pt x="1261458" y="1104899"/>
                    </a:lnTo>
                    <a:close/>
                  </a:path>
                  <a:path w="1856105" h="1905000">
                    <a:moveTo>
                      <a:pt x="700702" y="1079499"/>
                    </a:moveTo>
                    <a:lnTo>
                      <a:pt x="610373" y="1079499"/>
                    </a:lnTo>
                    <a:lnTo>
                      <a:pt x="604692" y="1092199"/>
                    </a:lnTo>
                    <a:lnTo>
                      <a:pt x="599198" y="1104899"/>
                    </a:lnTo>
                    <a:lnTo>
                      <a:pt x="683771" y="1104899"/>
                    </a:lnTo>
                    <a:lnTo>
                      <a:pt x="689269" y="1092199"/>
                    </a:lnTo>
                    <a:lnTo>
                      <a:pt x="694918" y="1092199"/>
                    </a:lnTo>
                    <a:lnTo>
                      <a:pt x="700702" y="1079499"/>
                    </a:lnTo>
                    <a:close/>
                  </a:path>
                  <a:path w="1856105" h="1905000">
                    <a:moveTo>
                      <a:pt x="1245000" y="1079499"/>
                    </a:moveTo>
                    <a:lnTo>
                      <a:pt x="1154805" y="1079499"/>
                    </a:lnTo>
                    <a:lnTo>
                      <a:pt x="1160589" y="1092199"/>
                    </a:lnTo>
                    <a:lnTo>
                      <a:pt x="1166238" y="1092199"/>
                    </a:lnTo>
                    <a:lnTo>
                      <a:pt x="1171736" y="1104899"/>
                    </a:lnTo>
                    <a:lnTo>
                      <a:pt x="1256169" y="1104899"/>
                    </a:lnTo>
                    <a:lnTo>
                      <a:pt x="1250681" y="1092199"/>
                    </a:lnTo>
                    <a:lnTo>
                      <a:pt x="1245000" y="1079499"/>
                    </a:lnTo>
                    <a:close/>
                  </a:path>
                  <a:path w="1856105" h="1905000">
                    <a:moveTo>
                      <a:pt x="712674" y="1066799"/>
                    </a:moveTo>
                    <a:lnTo>
                      <a:pt x="622299" y="1066799"/>
                    </a:lnTo>
                    <a:lnTo>
                      <a:pt x="616241" y="1079499"/>
                    </a:lnTo>
                    <a:lnTo>
                      <a:pt x="706621" y="1079499"/>
                    </a:lnTo>
                    <a:lnTo>
                      <a:pt x="712674" y="1066799"/>
                    </a:lnTo>
                    <a:close/>
                  </a:path>
                  <a:path w="1856105" h="1905000">
                    <a:moveTo>
                      <a:pt x="1233068" y="1066799"/>
                    </a:moveTo>
                    <a:lnTo>
                      <a:pt x="1142833" y="1066799"/>
                    </a:lnTo>
                    <a:lnTo>
                      <a:pt x="1148886" y="1079499"/>
                    </a:lnTo>
                    <a:lnTo>
                      <a:pt x="1239128" y="1079499"/>
                    </a:lnTo>
                    <a:lnTo>
                      <a:pt x="1233068" y="1066799"/>
                    </a:lnTo>
                    <a:close/>
                  </a:path>
                  <a:path w="1856105" h="1905000">
                    <a:moveTo>
                      <a:pt x="731599" y="1054099"/>
                    </a:moveTo>
                    <a:lnTo>
                      <a:pt x="634971" y="1054099"/>
                    </a:lnTo>
                    <a:lnTo>
                      <a:pt x="628548" y="1066799"/>
                    </a:lnTo>
                    <a:lnTo>
                      <a:pt x="725168" y="1066799"/>
                    </a:lnTo>
                    <a:lnTo>
                      <a:pt x="731599" y="1054099"/>
                    </a:lnTo>
                    <a:close/>
                  </a:path>
                  <a:path w="1856105" h="1905000">
                    <a:moveTo>
                      <a:pt x="1220403" y="1054099"/>
                    </a:moveTo>
                    <a:lnTo>
                      <a:pt x="1123903" y="1054099"/>
                    </a:lnTo>
                    <a:lnTo>
                      <a:pt x="1130334" y="1066799"/>
                    </a:lnTo>
                    <a:lnTo>
                      <a:pt x="1226825" y="1066799"/>
                    </a:lnTo>
                    <a:lnTo>
                      <a:pt x="1220403" y="1054099"/>
                    </a:lnTo>
                    <a:close/>
                  </a:path>
                  <a:path w="1856105" h="1905000">
                    <a:moveTo>
                      <a:pt x="765446" y="1028699"/>
                    </a:moveTo>
                    <a:lnTo>
                      <a:pt x="655292" y="1028699"/>
                    </a:lnTo>
                    <a:lnTo>
                      <a:pt x="648347" y="1041399"/>
                    </a:lnTo>
                    <a:lnTo>
                      <a:pt x="641570" y="1054099"/>
                    </a:lnTo>
                    <a:lnTo>
                      <a:pt x="738149" y="1054099"/>
                    </a:lnTo>
                    <a:lnTo>
                      <a:pt x="744816" y="1041399"/>
                    </a:lnTo>
                    <a:lnTo>
                      <a:pt x="758467" y="1041399"/>
                    </a:lnTo>
                    <a:lnTo>
                      <a:pt x="765446" y="1028699"/>
                    </a:lnTo>
                    <a:close/>
                  </a:path>
                  <a:path w="1856105" h="1905000">
                    <a:moveTo>
                      <a:pt x="1200094" y="1028699"/>
                    </a:moveTo>
                    <a:lnTo>
                      <a:pt x="1090056" y="1028699"/>
                    </a:lnTo>
                    <a:lnTo>
                      <a:pt x="1097038" y="1041399"/>
                    </a:lnTo>
                    <a:lnTo>
                      <a:pt x="1110691" y="1041399"/>
                    </a:lnTo>
                    <a:lnTo>
                      <a:pt x="1117356" y="1054099"/>
                    </a:lnTo>
                    <a:lnTo>
                      <a:pt x="1213805" y="1054099"/>
                    </a:lnTo>
                    <a:lnTo>
                      <a:pt x="1207033" y="1041399"/>
                    </a:lnTo>
                    <a:lnTo>
                      <a:pt x="1200094" y="1028699"/>
                    </a:lnTo>
                    <a:close/>
                  </a:path>
                  <a:path w="1856105" h="1905000">
                    <a:moveTo>
                      <a:pt x="794311" y="1015999"/>
                    </a:moveTo>
                    <a:lnTo>
                      <a:pt x="669652" y="1015999"/>
                    </a:lnTo>
                    <a:lnTo>
                      <a:pt x="662392" y="1028699"/>
                    </a:lnTo>
                    <a:lnTo>
                      <a:pt x="786966" y="1028699"/>
                    </a:lnTo>
                    <a:lnTo>
                      <a:pt x="794311" y="1015999"/>
                    </a:lnTo>
                    <a:close/>
                  </a:path>
                  <a:path w="1856105" h="1905000">
                    <a:moveTo>
                      <a:pt x="1185736" y="1015999"/>
                    </a:moveTo>
                    <a:lnTo>
                      <a:pt x="1061191" y="1015999"/>
                    </a:lnTo>
                    <a:lnTo>
                      <a:pt x="1068538" y="1028699"/>
                    </a:lnTo>
                    <a:lnTo>
                      <a:pt x="1192995" y="1028699"/>
                    </a:lnTo>
                    <a:lnTo>
                      <a:pt x="1185736" y="1015999"/>
                    </a:lnTo>
                    <a:close/>
                  </a:path>
                  <a:path w="1856105" h="1905000">
                    <a:moveTo>
                      <a:pt x="824458" y="1003299"/>
                    </a:moveTo>
                    <a:lnTo>
                      <a:pt x="684650" y="1003299"/>
                    </a:lnTo>
                    <a:lnTo>
                      <a:pt x="677075" y="1015999"/>
                    </a:lnTo>
                    <a:lnTo>
                      <a:pt x="816819" y="1015999"/>
                    </a:lnTo>
                    <a:lnTo>
                      <a:pt x="824458" y="1003299"/>
                    </a:lnTo>
                    <a:close/>
                  </a:path>
                  <a:path w="1856105" h="1905000">
                    <a:moveTo>
                      <a:pt x="1170743" y="1003299"/>
                    </a:moveTo>
                    <a:lnTo>
                      <a:pt x="1031043" y="1003299"/>
                    </a:lnTo>
                    <a:lnTo>
                      <a:pt x="1038682" y="1015999"/>
                    </a:lnTo>
                    <a:lnTo>
                      <a:pt x="1178318" y="1015999"/>
                    </a:lnTo>
                    <a:lnTo>
                      <a:pt x="1170743" y="1003299"/>
                    </a:lnTo>
                    <a:close/>
                  </a:path>
                  <a:path w="1856105" h="1905000">
                    <a:moveTo>
                      <a:pt x="871459" y="990599"/>
                    </a:moveTo>
                    <a:lnTo>
                      <a:pt x="708228" y="990599"/>
                    </a:lnTo>
                    <a:lnTo>
                      <a:pt x="700224" y="1003299"/>
                    </a:lnTo>
                    <a:lnTo>
                      <a:pt x="863511" y="1003299"/>
                    </a:lnTo>
                    <a:lnTo>
                      <a:pt x="871459" y="990599"/>
                    </a:lnTo>
                    <a:close/>
                  </a:path>
                  <a:path w="1856105" h="1905000">
                    <a:moveTo>
                      <a:pt x="1147178" y="990599"/>
                    </a:moveTo>
                    <a:lnTo>
                      <a:pt x="984043" y="990599"/>
                    </a:lnTo>
                    <a:lnTo>
                      <a:pt x="991984" y="1003299"/>
                    </a:lnTo>
                    <a:lnTo>
                      <a:pt x="1155174" y="1003299"/>
                    </a:lnTo>
                    <a:lnTo>
                      <a:pt x="1147178" y="990599"/>
                    </a:lnTo>
                    <a:close/>
                  </a:path>
                  <a:path w="1856105" h="1905000">
                    <a:moveTo>
                      <a:pt x="1130801" y="977899"/>
                    </a:moveTo>
                    <a:lnTo>
                      <a:pt x="724609" y="977899"/>
                    </a:lnTo>
                    <a:lnTo>
                      <a:pt x="716357" y="990599"/>
                    </a:lnTo>
                    <a:lnTo>
                      <a:pt x="1139050" y="990599"/>
                    </a:lnTo>
                    <a:lnTo>
                      <a:pt x="1130801" y="977899"/>
                    </a:lnTo>
                    <a:close/>
                  </a:path>
                  <a:path w="1856105" h="1905000">
                    <a:moveTo>
                      <a:pt x="1105326" y="965199"/>
                    </a:moveTo>
                    <a:lnTo>
                      <a:pt x="750089" y="965199"/>
                    </a:lnTo>
                    <a:lnTo>
                      <a:pt x="741476" y="977899"/>
                    </a:lnTo>
                    <a:lnTo>
                      <a:pt x="1113929" y="977899"/>
                    </a:lnTo>
                    <a:lnTo>
                      <a:pt x="1105326" y="965199"/>
                    </a:lnTo>
                    <a:close/>
                  </a:path>
                  <a:path w="1856105" h="1905000">
                    <a:moveTo>
                      <a:pt x="1078903" y="952499"/>
                    </a:moveTo>
                    <a:lnTo>
                      <a:pt x="776541" y="952499"/>
                    </a:lnTo>
                    <a:lnTo>
                      <a:pt x="767621" y="965199"/>
                    </a:lnTo>
                    <a:lnTo>
                      <a:pt x="1087813" y="965199"/>
                    </a:lnTo>
                    <a:lnTo>
                      <a:pt x="1078903" y="952499"/>
                    </a:lnTo>
                    <a:close/>
                  </a:path>
                  <a:path w="1856105" h="1905000">
                    <a:moveTo>
                      <a:pt x="1051649" y="939799"/>
                    </a:moveTo>
                    <a:lnTo>
                      <a:pt x="803805" y="939799"/>
                    </a:lnTo>
                    <a:lnTo>
                      <a:pt x="794635" y="952499"/>
                    </a:lnTo>
                    <a:lnTo>
                      <a:pt x="1060815" y="952499"/>
                    </a:lnTo>
                    <a:lnTo>
                      <a:pt x="1051649" y="939799"/>
                    </a:lnTo>
                    <a:close/>
                  </a:path>
                  <a:path w="1856105" h="1905000">
                    <a:moveTo>
                      <a:pt x="995278" y="927099"/>
                    </a:moveTo>
                    <a:lnTo>
                      <a:pt x="860200" y="927099"/>
                    </a:lnTo>
                    <a:lnTo>
                      <a:pt x="850658" y="939799"/>
                    </a:lnTo>
                    <a:lnTo>
                      <a:pt x="1004811" y="939799"/>
                    </a:lnTo>
                    <a:lnTo>
                      <a:pt x="995278" y="927099"/>
                    </a:lnTo>
                    <a:close/>
                  </a:path>
                  <a:path w="1856105" h="1905000">
                    <a:moveTo>
                      <a:pt x="263169" y="685799"/>
                    </a:moveTo>
                    <a:lnTo>
                      <a:pt x="175855" y="685799"/>
                    </a:lnTo>
                    <a:lnTo>
                      <a:pt x="171526" y="698499"/>
                    </a:lnTo>
                    <a:lnTo>
                      <a:pt x="251688" y="698499"/>
                    </a:lnTo>
                    <a:lnTo>
                      <a:pt x="263169" y="685799"/>
                    </a:lnTo>
                    <a:close/>
                  </a:path>
                  <a:path w="1856105" h="1905000">
                    <a:moveTo>
                      <a:pt x="1679677" y="685799"/>
                    </a:moveTo>
                    <a:lnTo>
                      <a:pt x="1592300" y="685799"/>
                    </a:lnTo>
                    <a:lnTo>
                      <a:pt x="1603768" y="698499"/>
                    </a:lnTo>
                    <a:lnTo>
                      <a:pt x="1684007" y="698499"/>
                    </a:lnTo>
                    <a:lnTo>
                      <a:pt x="1679677" y="685799"/>
                    </a:lnTo>
                    <a:close/>
                  </a:path>
                  <a:path w="1856105" h="1905000">
                    <a:moveTo>
                      <a:pt x="282320" y="673099"/>
                    </a:moveTo>
                    <a:lnTo>
                      <a:pt x="185456" y="673099"/>
                    </a:lnTo>
                    <a:lnTo>
                      <a:pt x="180498" y="685799"/>
                    </a:lnTo>
                    <a:lnTo>
                      <a:pt x="269290" y="685799"/>
                    </a:lnTo>
                    <a:lnTo>
                      <a:pt x="282320" y="673099"/>
                    </a:lnTo>
                    <a:close/>
                  </a:path>
                  <a:path w="1856105" h="1905000">
                    <a:moveTo>
                      <a:pt x="1670071" y="673099"/>
                    </a:moveTo>
                    <a:lnTo>
                      <a:pt x="1573148" y="673099"/>
                    </a:lnTo>
                    <a:lnTo>
                      <a:pt x="1586179" y="685799"/>
                    </a:lnTo>
                    <a:lnTo>
                      <a:pt x="1675033" y="685799"/>
                    </a:lnTo>
                    <a:lnTo>
                      <a:pt x="1670071" y="673099"/>
                    </a:lnTo>
                    <a:close/>
                  </a:path>
                  <a:path w="1856105" h="1905000">
                    <a:moveTo>
                      <a:pt x="310540" y="660399"/>
                    </a:moveTo>
                    <a:lnTo>
                      <a:pt x="196300" y="660399"/>
                    </a:lnTo>
                    <a:lnTo>
                      <a:pt x="190728" y="673099"/>
                    </a:lnTo>
                    <a:lnTo>
                      <a:pt x="303288" y="673099"/>
                    </a:lnTo>
                    <a:lnTo>
                      <a:pt x="310540" y="660399"/>
                    </a:lnTo>
                    <a:close/>
                  </a:path>
                  <a:path w="1856105" h="1905000">
                    <a:moveTo>
                      <a:pt x="1659225" y="660399"/>
                    </a:moveTo>
                    <a:lnTo>
                      <a:pt x="1544942" y="660399"/>
                    </a:lnTo>
                    <a:lnTo>
                      <a:pt x="1552194" y="673099"/>
                    </a:lnTo>
                    <a:lnTo>
                      <a:pt x="1664792" y="673099"/>
                    </a:lnTo>
                    <a:lnTo>
                      <a:pt x="1659225" y="660399"/>
                    </a:lnTo>
                    <a:close/>
                  </a:path>
                  <a:path w="1856105" h="1905000">
                    <a:moveTo>
                      <a:pt x="1647272" y="647699"/>
                    </a:moveTo>
                    <a:lnTo>
                      <a:pt x="208250" y="647699"/>
                    </a:lnTo>
                    <a:lnTo>
                      <a:pt x="202141" y="660399"/>
                    </a:lnTo>
                    <a:lnTo>
                      <a:pt x="1653384" y="660399"/>
                    </a:lnTo>
                    <a:lnTo>
                      <a:pt x="1647272" y="647699"/>
                    </a:lnTo>
                    <a:close/>
                  </a:path>
                  <a:path w="1856105" h="1905000">
                    <a:moveTo>
                      <a:pt x="1634256" y="634999"/>
                    </a:moveTo>
                    <a:lnTo>
                      <a:pt x="221264" y="634999"/>
                    </a:lnTo>
                    <a:lnTo>
                      <a:pt x="214630" y="647699"/>
                    </a:lnTo>
                    <a:lnTo>
                      <a:pt x="1640890" y="647699"/>
                    </a:lnTo>
                    <a:lnTo>
                      <a:pt x="1634256" y="634999"/>
                    </a:lnTo>
                    <a:close/>
                  </a:path>
                  <a:path w="1856105" h="1905000">
                    <a:moveTo>
                      <a:pt x="1620331" y="622299"/>
                    </a:moveTo>
                    <a:lnTo>
                      <a:pt x="235189" y="622299"/>
                    </a:lnTo>
                    <a:lnTo>
                      <a:pt x="228117" y="634999"/>
                    </a:lnTo>
                    <a:lnTo>
                      <a:pt x="1627403" y="634999"/>
                    </a:lnTo>
                    <a:lnTo>
                      <a:pt x="1620331" y="622299"/>
                    </a:lnTo>
                    <a:close/>
                  </a:path>
                  <a:path w="1856105" h="1905000">
                    <a:moveTo>
                      <a:pt x="1597907" y="609599"/>
                    </a:moveTo>
                    <a:lnTo>
                      <a:pt x="257613" y="609599"/>
                    </a:lnTo>
                    <a:lnTo>
                      <a:pt x="249964" y="622299"/>
                    </a:lnTo>
                    <a:lnTo>
                      <a:pt x="1605555" y="622299"/>
                    </a:lnTo>
                    <a:lnTo>
                      <a:pt x="1597907" y="609599"/>
                    </a:lnTo>
                    <a:close/>
                  </a:path>
                  <a:path w="1856105" h="1905000">
                    <a:moveTo>
                      <a:pt x="1557519" y="596899"/>
                    </a:moveTo>
                    <a:lnTo>
                      <a:pt x="297988" y="596899"/>
                    </a:lnTo>
                    <a:lnTo>
                      <a:pt x="289690" y="609599"/>
                    </a:lnTo>
                    <a:lnTo>
                      <a:pt x="1565819" y="609599"/>
                    </a:lnTo>
                    <a:lnTo>
                      <a:pt x="1557519" y="596899"/>
                    </a:lnTo>
                    <a:close/>
                  </a:path>
                  <a:path w="1856105" h="1905000">
                    <a:moveTo>
                      <a:pt x="664324" y="406399"/>
                    </a:moveTo>
                    <a:lnTo>
                      <a:pt x="598462" y="406399"/>
                    </a:lnTo>
                    <a:lnTo>
                      <a:pt x="598462" y="596899"/>
                    </a:lnTo>
                    <a:lnTo>
                      <a:pt x="664324" y="596899"/>
                    </a:lnTo>
                    <a:lnTo>
                      <a:pt x="664324" y="406399"/>
                    </a:lnTo>
                    <a:close/>
                  </a:path>
                  <a:path w="1856105" h="1905000">
                    <a:moveTo>
                      <a:pt x="1257033" y="406399"/>
                    </a:moveTo>
                    <a:lnTo>
                      <a:pt x="1191183" y="406399"/>
                    </a:lnTo>
                    <a:lnTo>
                      <a:pt x="1191183" y="596899"/>
                    </a:lnTo>
                    <a:lnTo>
                      <a:pt x="1257033" y="596899"/>
                    </a:lnTo>
                    <a:lnTo>
                      <a:pt x="1257033" y="406399"/>
                    </a:lnTo>
                    <a:close/>
                  </a:path>
                  <a:path w="1856105" h="1905000">
                    <a:moveTo>
                      <a:pt x="1660578" y="393699"/>
                    </a:moveTo>
                    <a:lnTo>
                      <a:pt x="194941" y="393699"/>
                    </a:lnTo>
                    <a:lnTo>
                      <a:pt x="201358" y="406399"/>
                    </a:lnTo>
                    <a:lnTo>
                      <a:pt x="1654156" y="406399"/>
                    </a:lnTo>
                    <a:lnTo>
                      <a:pt x="1660578" y="393699"/>
                    </a:lnTo>
                    <a:close/>
                  </a:path>
                  <a:path w="1856105" h="1905000">
                    <a:moveTo>
                      <a:pt x="1696872" y="380999"/>
                    </a:moveTo>
                    <a:lnTo>
                      <a:pt x="158699" y="380999"/>
                    </a:lnTo>
                    <a:lnTo>
                      <a:pt x="164323" y="393699"/>
                    </a:lnTo>
                    <a:lnTo>
                      <a:pt x="1691236" y="393699"/>
                    </a:lnTo>
                    <a:lnTo>
                      <a:pt x="1696872" y="380999"/>
                    </a:lnTo>
                    <a:close/>
                  </a:path>
                  <a:path w="1856105" h="1905000">
                    <a:moveTo>
                      <a:pt x="1716735" y="368299"/>
                    </a:moveTo>
                    <a:lnTo>
                      <a:pt x="138861" y="368299"/>
                    </a:lnTo>
                    <a:lnTo>
                      <a:pt x="143386" y="380999"/>
                    </a:lnTo>
                    <a:lnTo>
                      <a:pt x="1712199" y="380999"/>
                    </a:lnTo>
                    <a:lnTo>
                      <a:pt x="1716735" y="368299"/>
                    </a:lnTo>
                    <a:close/>
                  </a:path>
                  <a:path w="1856105" h="1905000">
                    <a:moveTo>
                      <a:pt x="1724761" y="355599"/>
                    </a:moveTo>
                    <a:lnTo>
                      <a:pt x="130830" y="355599"/>
                    </a:lnTo>
                    <a:lnTo>
                      <a:pt x="134658" y="368299"/>
                    </a:lnTo>
                    <a:lnTo>
                      <a:pt x="1720932" y="368299"/>
                    </a:lnTo>
                    <a:lnTo>
                      <a:pt x="1724761" y="355599"/>
                    </a:lnTo>
                    <a:close/>
                  </a:path>
                  <a:path w="1856105" h="1905000">
                    <a:moveTo>
                      <a:pt x="77228" y="101599"/>
                    </a:moveTo>
                    <a:lnTo>
                      <a:pt x="10287" y="101599"/>
                    </a:lnTo>
                    <a:lnTo>
                      <a:pt x="10934" y="114299"/>
                    </a:lnTo>
                    <a:lnTo>
                      <a:pt x="11506" y="114299"/>
                    </a:lnTo>
                    <a:lnTo>
                      <a:pt x="13157" y="126999"/>
                    </a:lnTo>
                    <a:lnTo>
                      <a:pt x="14224" y="126999"/>
                    </a:lnTo>
                    <a:lnTo>
                      <a:pt x="16827" y="139699"/>
                    </a:lnTo>
                    <a:lnTo>
                      <a:pt x="18376" y="139699"/>
                    </a:lnTo>
                    <a:lnTo>
                      <a:pt x="124294" y="342899"/>
                    </a:lnTo>
                    <a:lnTo>
                      <a:pt x="127376" y="355599"/>
                    </a:lnTo>
                    <a:lnTo>
                      <a:pt x="1728218" y="355599"/>
                    </a:lnTo>
                    <a:lnTo>
                      <a:pt x="1731302" y="342899"/>
                    </a:lnTo>
                    <a:lnTo>
                      <a:pt x="1737916" y="330199"/>
                    </a:lnTo>
                    <a:lnTo>
                      <a:pt x="185432" y="330199"/>
                    </a:lnTo>
                    <a:lnTo>
                      <a:pt x="183108" y="317499"/>
                    </a:lnTo>
                    <a:lnTo>
                      <a:pt x="78003" y="114299"/>
                    </a:lnTo>
                    <a:lnTo>
                      <a:pt x="77228" y="101599"/>
                    </a:lnTo>
                    <a:close/>
                  </a:path>
                  <a:path w="1856105" h="1905000">
                    <a:moveTo>
                      <a:pt x="1845221" y="101599"/>
                    </a:moveTo>
                    <a:lnTo>
                      <a:pt x="1778279" y="101599"/>
                    </a:lnTo>
                    <a:lnTo>
                      <a:pt x="1777504" y="114299"/>
                    </a:lnTo>
                    <a:lnTo>
                      <a:pt x="1670062" y="330199"/>
                    </a:lnTo>
                    <a:lnTo>
                      <a:pt x="1737916" y="330199"/>
                    </a:lnTo>
                    <a:lnTo>
                      <a:pt x="1837131" y="139699"/>
                    </a:lnTo>
                    <a:lnTo>
                      <a:pt x="1838667" y="139699"/>
                    </a:lnTo>
                    <a:lnTo>
                      <a:pt x="1841284" y="126999"/>
                    </a:lnTo>
                    <a:lnTo>
                      <a:pt x="1842350" y="126999"/>
                    </a:lnTo>
                    <a:lnTo>
                      <a:pt x="1844001" y="114299"/>
                    </a:lnTo>
                    <a:lnTo>
                      <a:pt x="1844573" y="114299"/>
                    </a:lnTo>
                    <a:lnTo>
                      <a:pt x="1845221" y="101599"/>
                    </a:lnTo>
                    <a:close/>
                  </a:path>
                  <a:path w="1856105" h="1905000">
                    <a:moveTo>
                      <a:pt x="76657" y="88899"/>
                    </a:moveTo>
                    <a:lnTo>
                      <a:pt x="10566" y="88899"/>
                    </a:lnTo>
                    <a:lnTo>
                      <a:pt x="10210" y="101599"/>
                    </a:lnTo>
                    <a:lnTo>
                      <a:pt x="76263" y="101599"/>
                    </a:lnTo>
                    <a:lnTo>
                      <a:pt x="76657" y="88899"/>
                    </a:lnTo>
                    <a:close/>
                  </a:path>
                  <a:path w="1856105" h="1905000">
                    <a:moveTo>
                      <a:pt x="1844928" y="88899"/>
                    </a:moveTo>
                    <a:lnTo>
                      <a:pt x="1778838" y="88899"/>
                    </a:lnTo>
                    <a:lnTo>
                      <a:pt x="1779244" y="101599"/>
                    </a:lnTo>
                    <a:lnTo>
                      <a:pt x="1845284" y="101599"/>
                    </a:lnTo>
                    <a:lnTo>
                      <a:pt x="1844928" y="88899"/>
                    </a:lnTo>
                    <a:close/>
                  </a:path>
                  <a:path w="1856105" h="1905000">
                    <a:moveTo>
                      <a:pt x="82969" y="76199"/>
                    </a:moveTo>
                    <a:lnTo>
                      <a:pt x="12357" y="76199"/>
                    </a:lnTo>
                    <a:lnTo>
                      <a:pt x="10998" y="88899"/>
                    </a:lnTo>
                    <a:lnTo>
                      <a:pt x="81495" y="88899"/>
                    </a:lnTo>
                    <a:lnTo>
                      <a:pt x="82969" y="76199"/>
                    </a:lnTo>
                    <a:close/>
                  </a:path>
                  <a:path w="1856105" h="1905000">
                    <a:moveTo>
                      <a:pt x="1843138" y="76199"/>
                    </a:moveTo>
                    <a:lnTo>
                      <a:pt x="1772539" y="76199"/>
                    </a:lnTo>
                    <a:lnTo>
                      <a:pt x="1774012" y="88899"/>
                    </a:lnTo>
                    <a:lnTo>
                      <a:pt x="1844497" y="88899"/>
                    </a:lnTo>
                    <a:lnTo>
                      <a:pt x="1843138" y="76199"/>
                    </a:lnTo>
                    <a:close/>
                  </a:path>
                  <a:path w="1856105" h="1905000">
                    <a:moveTo>
                      <a:pt x="1839874" y="63499"/>
                    </a:moveTo>
                    <a:lnTo>
                      <a:pt x="15633" y="63499"/>
                    </a:lnTo>
                    <a:lnTo>
                      <a:pt x="13284" y="76199"/>
                    </a:lnTo>
                    <a:lnTo>
                      <a:pt x="1842211" y="76199"/>
                    </a:lnTo>
                    <a:lnTo>
                      <a:pt x="1839874" y="63499"/>
                    </a:lnTo>
                    <a:close/>
                  </a:path>
                  <a:path w="1856105" h="1905000">
                    <a:moveTo>
                      <a:pt x="1833321" y="50800"/>
                    </a:moveTo>
                    <a:lnTo>
                      <a:pt x="22186" y="50800"/>
                    </a:lnTo>
                    <a:lnTo>
                      <a:pt x="20319" y="63499"/>
                    </a:lnTo>
                    <a:lnTo>
                      <a:pt x="1835188" y="63499"/>
                    </a:lnTo>
                    <a:lnTo>
                      <a:pt x="1833321" y="50800"/>
                    </a:lnTo>
                    <a:close/>
                  </a:path>
                  <a:path w="1856105" h="1905000">
                    <a:moveTo>
                      <a:pt x="1826856" y="38100"/>
                    </a:moveTo>
                    <a:lnTo>
                      <a:pt x="28651" y="38100"/>
                    </a:lnTo>
                    <a:lnTo>
                      <a:pt x="26352" y="50800"/>
                    </a:lnTo>
                    <a:lnTo>
                      <a:pt x="1829155" y="50800"/>
                    </a:lnTo>
                    <a:lnTo>
                      <a:pt x="1826856" y="38100"/>
                    </a:lnTo>
                    <a:close/>
                  </a:path>
                  <a:path w="1856105" h="1905000">
                    <a:moveTo>
                      <a:pt x="1813445" y="25400"/>
                    </a:moveTo>
                    <a:lnTo>
                      <a:pt x="42049" y="25400"/>
                    </a:lnTo>
                    <a:lnTo>
                      <a:pt x="36321" y="38100"/>
                    </a:lnTo>
                    <a:lnTo>
                      <a:pt x="1819186" y="38100"/>
                    </a:lnTo>
                    <a:lnTo>
                      <a:pt x="1813445" y="25400"/>
                    </a:lnTo>
                    <a:close/>
                  </a:path>
                  <a:path w="1856105" h="1905000">
                    <a:moveTo>
                      <a:pt x="1793773" y="12700"/>
                    </a:moveTo>
                    <a:lnTo>
                      <a:pt x="61734" y="12700"/>
                    </a:lnTo>
                    <a:lnTo>
                      <a:pt x="54800" y="25400"/>
                    </a:lnTo>
                    <a:lnTo>
                      <a:pt x="1800707" y="25400"/>
                    </a:lnTo>
                    <a:lnTo>
                      <a:pt x="1793773" y="12700"/>
                    </a:lnTo>
                    <a:close/>
                  </a:path>
                  <a:path w="1856105" h="1905000">
                    <a:moveTo>
                      <a:pt x="1755686" y="0"/>
                    </a:moveTo>
                    <a:lnTo>
                      <a:pt x="99809" y="0"/>
                    </a:lnTo>
                    <a:lnTo>
                      <a:pt x="95859" y="12700"/>
                    </a:lnTo>
                    <a:lnTo>
                      <a:pt x="1759635" y="12700"/>
                    </a:lnTo>
                    <a:lnTo>
                      <a:pt x="175568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da-DK"/>
              </a:p>
            </p:txBody>
          </p:sp>
          <p:sp>
            <p:nvSpPr>
              <p:cNvPr id="21" name="Textbox 7">
                <a:extLst>
                  <a:ext uri="{FF2B5EF4-FFF2-40B4-BE49-F238E27FC236}">
                    <a16:creationId xmlns:a16="http://schemas.microsoft.com/office/drawing/2014/main" id="{1F6D9F7D-D915-032A-1AA2-601BA6585569}"/>
                  </a:ext>
                </a:extLst>
              </p:cNvPr>
              <p:cNvSpPr txBox="1"/>
              <p:nvPr/>
            </p:nvSpPr>
            <p:spPr>
              <a:xfrm>
                <a:off x="-2437785" y="111286"/>
                <a:ext cx="4838170" cy="1905001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438785" algn="ctr">
                  <a:spcBef>
                    <a:spcPts val="335"/>
                  </a:spcBef>
                  <a:spcAft>
                    <a:spcPts val="0"/>
                  </a:spcAft>
                </a:pPr>
                <a:r>
                  <a:rPr lang="sk-SK" sz="300" spc="-10" dirty="0">
                    <a:solidFill>
                      <a:srgbClr val="060706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PAYLOAD</a:t>
                </a:r>
                <a:endParaRPr lang="da-DK" sz="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B3D3FA5D-1337-6745-944B-B1F6519641AD}"/>
                </a:ext>
              </a:extLst>
            </p:cNvPr>
            <p:cNvSpPr txBox="1"/>
            <p:nvPr/>
          </p:nvSpPr>
          <p:spPr>
            <a:xfrm>
              <a:off x="9981915" y="2216880"/>
              <a:ext cx="1740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solidFill>
                    <a:srgbClr val="304056"/>
                  </a:solidFill>
                  <a:effectLst/>
                  <a:latin typeface="futura-pt"/>
                </a:rPr>
                <a:t>100 kg</a:t>
              </a:r>
              <a:endParaRPr lang="da-DK" dirty="0">
                <a:solidFill>
                  <a:srgbClr val="304056"/>
                </a:solidFill>
              </a:endParaRPr>
            </a:p>
          </p:txBody>
        </p: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3C346313-7E80-C514-2916-4F14ED3C94EA}"/>
                </a:ext>
              </a:extLst>
            </p:cNvPr>
            <p:cNvSpPr txBox="1"/>
            <p:nvPr/>
          </p:nvSpPr>
          <p:spPr>
            <a:xfrm>
              <a:off x="9981915" y="1473423"/>
              <a:ext cx="1740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solidFill>
                    <a:srgbClr val="304056"/>
                  </a:solidFill>
                  <a:effectLst/>
                  <a:latin typeface="futura-pt"/>
                </a:rPr>
                <a:t>420 mm</a:t>
              </a:r>
              <a:endParaRPr lang="da-DK" dirty="0">
                <a:solidFill>
                  <a:srgbClr val="304056"/>
                </a:solidFill>
              </a:endParaRPr>
            </a:p>
          </p:txBody>
        </p:sp>
        <p:grpSp>
          <p:nvGrpSpPr>
            <p:cNvPr id="31" name="Gruppe 30">
              <a:extLst>
                <a:ext uri="{FF2B5EF4-FFF2-40B4-BE49-F238E27FC236}">
                  <a16:creationId xmlns:a16="http://schemas.microsoft.com/office/drawing/2014/main" id="{AB4B8695-D5DD-3658-9D56-4DC95B80AB01}"/>
                </a:ext>
              </a:extLst>
            </p:cNvPr>
            <p:cNvGrpSpPr/>
            <p:nvPr/>
          </p:nvGrpSpPr>
          <p:grpSpPr>
            <a:xfrm>
              <a:off x="9501659" y="1425605"/>
              <a:ext cx="306094" cy="460162"/>
              <a:chOff x="9458281" y="1507022"/>
              <a:chExt cx="306094" cy="460162"/>
            </a:xfrm>
          </p:grpSpPr>
          <p:cxnSp>
            <p:nvCxnSpPr>
              <p:cNvPr id="25" name="Lige pilforbindelse 24">
                <a:extLst>
                  <a:ext uri="{FF2B5EF4-FFF2-40B4-BE49-F238E27FC236}">
                    <a16:creationId xmlns:a16="http://schemas.microsoft.com/office/drawing/2014/main" id="{9D15DEDB-36D8-EC88-6CC0-5B850F55D4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1328" y="1507022"/>
                <a:ext cx="0" cy="45278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Lige forbindelse 27">
                <a:extLst>
                  <a:ext uri="{FF2B5EF4-FFF2-40B4-BE49-F238E27FC236}">
                    <a16:creationId xmlns:a16="http://schemas.microsoft.com/office/drawing/2014/main" id="{EEFA8ED6-83F8-A984-58EE-9823477BE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8281" y="1507022"/>
                <a:ext cx="30609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Lige forbindelse 28">
                <a:extLst>
                  <a:ext uri="{FF2B5EF4-FFF2-40B4-BE49-F238E27FC236}">
                    <a16:creationId xmlns:a16="http://schemas.microsoft.com/office/drawing/2014/main" id="{6FCE54D6-F572-C178-E7E4-30EDA9F399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8281" y="1967184"/>
                <a:ext cx="30609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26324129-A480-BE5D-2E09-160B58D0BFB7}"/>
              </a:ext>
            </a:extLst>
          </p:cNvPr>
          <p:cNvGrpSpPr/>
          <p:nvPr/>
        </p:nvGrpSpPr>
        <p:grpSpPr>
          <a:xfrm>
            <a:off x="209176" y="2793672"/>
            <a:ext cx="11512819" cy="1584000"/>
            <a:chOff x="209176" y="2793672"/>
            <a:chExt cx="11512819" cy="1584000"/>
          </a:xfrm>
        </p:grpSpPr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A39BBA18-7A20-457A-5478-934F8B927036}"/>
                </a:ext>
              </a:extLst>
            </p:cNvPr>
            <p:cNvSpPr txBox="1"/>
            <p:nvPr/>
          </p:nvSpPr>
          <p:spPr>
            <a:xfrm>
              <a:off x="209176" y="3296985"/>
              <a:ext cx="4960471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Lift for LD-250</a:t>
              </a:r>
            </a:p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Payload up to 200 kg</a:t>
              </a:r>
            </a:p>
            <a:p>
              <a:pPr algn="l"/>
              <a:r>
                <a:rPr lang="en-US" sz="1100" dirty="0">
                  <a:solidFill>
                    <a:schemeClr val="bg1"/>
                  </a:solidFill>
                  <a:latin typeface="futura-pt"/>
                </a:rPr>
                <a:t>Lifting height 440 mm</a:t>
              </a:r>
              <a:endParaRPr lang="en-US" sz="1100" b="0" i="0" dirty="0">
                <a:solidFill>
                  <a:schemeClr val="bg1"/>
                </a:solidFill>
                <a:effectLst/>
                <a:latin typeface="futura-pt"/>
              </a:endParaRPr>
            </a:p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Transport of boxes, trays, sacks, half pallets</a:t>
              </a:r>
            </a:p>
            <a:p>
              <a:pPr algn="l"/>
              <a:r>
                <a:rPr lang="da-DK" sz="1100" b="0" i="0" dirty="0">
                  <a:solidFill>
                    <a:schemeClr val="bg1"/>
                  </a:solidFill>
                  <a:effectLst/>
                  <a:latin typeface="futura-pt"/>
                </a:rPr>
                <a:t>Compatible with </a:t>
              </a:r>
              <a:r>
                <a:rPr lang="da-DK" sz="1100" b="0" i="0" dirty="0" err="1">
                  <a:solidFill>
                    <a:schemeClr val="bg1"/>
                  </a:solidFill>
                  <a:effectLst/>
                  <a:latin typeface="futura-pt"/>
                </a:rPr>
                <a:t>our</a:t>
              </a:r>
              <a:r>
                <a:rPr lang="da-DK" sz="1100" b="0" i="0" dirty="0">
                  <a:solidFill>
                    <a:schemeClr val="bg1"/>
                  </a:solidFill>
                  <a:effectLst/>
                  <a:latin typeface="futura-pt"/>
                </a:rPr>
                <a:t> </a:t>
              </a:r>
              <a:r>
                <a:rPr lang="da-DK" sz="1100" b="0" i="0" dirty="0" err="1">
                  <a:solidFill>
                    <a:schemeClr val="bg1"/>
                  </a:solidFill>
                  <a:effectLst/>
                  <a:latin typeface="futura-pt"/>
                </a:rPr>
                <a:t>topconveyor</a:t>
              </a:r>
              <a:r>
                <a:rPr lang="da-DK" sz="1100" b="0" i="0" dirty="0">
                  <a:solidFill>
                    <a:schemeClr val="bg1"/>
                  </a:solidFill>
                  <a:effectLst/>
                  <a:latin typeface="futura-pt"/>
                </a:rPr>
                <a:t> CNV61R</a:t>
              </a:r>
              <a:endParaRPr lang="en-US" sz="1100" b="0" i="0" dirty="0">
                <a:solidFill>
                  <a:schemeClr val="bg1"/>
                </a:solidFill>
                <a:effectLst/>
                <a:latin typeface="futura-pt"/>
              </a:endParaRPr>
            </a:p>
          </p:txBody>
        </p: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85E43D5C-F5D5-3C0F-A0BE-4DE8361D5C1D}"/>
                </a:ext>
              </a:extLst>
            </p:cNvPr>
            <p:cNvSpPr txBox="1"/>
            <p:nvPr/>
          </p:nvSpPr>
          <p:spPr>
            <a:xfrm>
              <a:off x="209176" y="2939919"/>
              <a:ext cx="496047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400" b="1" i="0" dirty="0">
                  <a:solidFill>
                    <a:schemeClr val="bg1"/>
                  </a:solidFill>
                  <a:effectLst/>
                  <a:latin typeface=" futura pt"/>
                </a:rPr>
                <a:t>REX 250 C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EE6AB2B-A3A8-17E2-BD92-3BD30E29E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823" y="2793672"/>
              <a:ext cx="3960000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kstfelt 31">
              <a:extLst>
                <a:ext uri="{FF2B5EF4-FFF2-40B4-BE49-F238E27FC236}">
                  <a16:creationId xmlns:a16="http://schemas.microsoft.com/office/drawing/2014/main" id="{819720BC-7AD2-2DCA-99F2-A16359F691DB}"/>
                </a:ext>
              </a:extLst>
            </p:cNvPr>
            <p:cNvSpPr txBox="1"/>
            <p:nvPr/>
          </p:nvSpPr>
          <p:spPr>
            <a:xfrm>
              <a:off x="9981915" y="3781860"/>
              <a:ext cx="1740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304056"/>
                  </a:solidFill>
                  <a:latin typeface="futura-pt"/>
                </a:rPr>
                <a:t>2</a:t>
              </a:r>
              <a:r>
                <a:rPr lang="en-US" sz="1800" b="0" i="0" dirty="0">
                  <a:solidFill>
                    <a:srgbClr val="304056"/>
                  </a:solidFill>
                  <a:effectLst/>
                  <a:latin typeface="futura-pt"/>
                </a:rPr>
                <a:t>00 kg</a:t>
              </a:r>
              <a:endParaRPr lang="da-DK" dirty="0">
                <a:solidFill>
                  <a:srgbClr val="304056"/>
                </a:solidFill>
              </a:endParaRPr>
            </a:p>
          </p:txBody>
        </p:sp>
        <p:sp>
          <p:nvSpPr>
            <p:cNvPr id="33" name="Tekstfelt 32">
              <a:extLst>
                <a:ext uri="{FF2B5EF4-FFF2-40B4-BE49-F238E27FC236}">
                  <a16:creationId xmlns:a16="http://schemas.microsoft.com/office/drawing/2014/main" id="{4C64DB52-0577-C39E-8D60-C3CE2A596FAD}"/>
                </a:ext>
              </a:extLst>
            </p:cNvPr>
            <p:cNvSpPr txBox="1"/>
            <p:nvPr/>
          </p:nvSpPr>
          <p:spPr>
            <a:xfrm>
              <a:off x="9981915" y="3038403"/>
              <a:ext cx="1740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solidFill>
                    <a:srgbClr val="304056"/>
                  </a:solidFill>
                  <a:effectLst/>
                  <a:latin typeface="futura-pt"/>
                </a:rPr>
                <a:t>440 mm</a:t>
              </a:r>
              <a:endParaRPr lang="da-DK" dirty="0">
                <a:solidFill>
                  <a:srgbClr val="304056"/>
                </a:solidFill>
              </a:endParaRPr>
            </a:p>
          </p:txBody>
        </p: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F648A42B-3A2B-8BBC-9C8D-805310833CC0}"/>
                </a:ext>
              </a:extLst>
            </p:cNvPr>
            <p:cNvGrpSpPr/>
            <p:nvPr/>
          </p:nvGrpSpPr>
          <p:grpSpPr>
            <a:xfrm>
              <a:off x="9501659" y="2990585"/>
              <a:ext cx="306094" cy="460162"/>
              <a:chOff x="9458281" y="1507022"/>
              <a:chExt cx="306094" cy="460162"/>
            </a:xfrm>
          </p:grpSpPr>
          <p:cxnSp>
            <p:nvCxnSpPr>
              <p:cNvPr id="35" name="Lige pilforbindelse 34">
                <a:extLst>
                  <a:ext uri="{FF2B5EF4-FFF2-40B4-BE49-F238E27FC236}">
                    <a16:creationId xmlns:a16="http://schemas.microsoft.com/office/drawing/2014/main" id="{9F46B759-F9D9-D1EC-1B20-3FA1C708BA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1328" y="1507022"/>
                <a:ext cx="0" cy="45278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>
                <a:extLst>
                  <a:ext uri="{FF2B5EF4-FFF2-40B4-BE49-F238E27FC236}">
                    <a16:creationId xmlns:a16="http://schemas.microsoft.com/office/drawing/2014/main" id="{C52690BA-9CC6-A969-E0D9-4B8F13D01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8281" y="1507022"/>
                <a:ext cx="30609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>
                <a:extLst>
                  <a:ext uri="{FF2B5EF4-FFF2-40B4-BE49-F238E27FC236}">
                    <a16:creationId xmlns:a16="http://schemas.microsoft.com/office/drawing/2014/main" id="{CF85DDD6-F2D6-6AE3-610F-6B50C8D325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8281" y="1967184"/>
                <a:ext cx="30609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D4ACA213-3519-149F-5BB6-AD7694B37C14}"/>
                </a:ext>
              </a:extLst>
            </p:cNvPr>
            <p:cNvGrpSpPr>
              <a:grpSpLocks/>
            </p:cNvGrpSpPr>
            <p:nvPr/>
          </p:nvGrpSpPr>
          <p:grpSpPr>
            <a:xfrm>
              <a:off x="8924291" y="3727362"/>
              <a:ext cx="1075228" cy="448097"/>
              <a:chOff x="-2437785" y="0"/>
              <a:chExt cx="4838170" cy="2016287"/>
            </a:xfrm>
          </p:grpSpPr>
          <p:sp>
            <p:nvSpPr>
              <p:cNvPr id="39" name="Graphic 6">
                <a:extLst>
                  <a:ext uri="{FF2B5EF4-FFF2-40B4-BE49-F238E27FC236}">
                    <a16:creationId xmlns:a16="http://schemas.microsoft.com/office/drawing/2014/main" id="{6520761D-4BF7-9229-FBFA-37672F5BAD6B}"/>
                  </a:ext>
                </a:extLst>
              </p:cNvPr>
              <p:cNvSpPr/>
              <p:nvPr/>
            </p:nvSpPr>
            <p:spPr>
              <a:xfrm>
                <a:off x="0" y="0"/>
                <a:ext cx="1856105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1856105" h="1905000">
                    <a:moveTo>
                      <a:pt x="1736648" y="1892300"/>
                    </a:moveTo>
                    <a:lnTo>
                      <a:pt x="118859" y="1892300"/>
                    </a:lnTo>
                    <a:lnTo>
                      <a:pt x="125323" y="1905000"/>
                    </a:lnTo>
                    <a:lnTo>
                      <a:pt x="1730184" y="1905000"/>
                    </a:lnTo>
                    <a:lnTo>
                      <a:pt x="1736648" y="1892300"/>
                    </a:lnTo>
                    <a:close/>
                  </a:path>
                  <a:path w="1856105" h="1905000">
                    <a:moveTo>
                      <a:pt x="1767382" y="1879600"/>
                    </a:moveTo>
                    <a:lnTo>
                      <a:pt x="88112" y="1879600"/>
                    </a:lnTo>
                    <a:lnTo>
                      <a:pt x="100063" y="1892300"/>
                    </a:lnTo>
                    <a:lnTo>
                      <a:pt x="1755444" y="1892300"/>
                    </a:lnTo>
                    <a:lnTo>
                      <a:pt x="1767382" y="1879600"/>
                    </a:lnTo>
                    <a:close/>
                  </a:path>
                  <a:path w="1856105" h="1905000">
                    <a:moveTo>
                      <a:pt x="1784261" y="1866900"/>
                    </a:moveTo>
                    <a:lnTo>
                      <a:pt x="71246" y="1866900"/>
                    </a:lnTo>
                    <a:lnTo>
                      <a:pt x="82346" y="1879600"/>
                    </a:lnTo>
                    <a:lnTo>
                      <a:pt x="1773148" y="1879600"/>
                    </a:lnTo>
                    <a:lnTo>
                      <a:pt x="1784261" y="1866900"/>
                    </a:lnTo>
                    <a:close/>
                  </a:path>
                  <a:path w="1856105" h="1905000">
                    <a:moveTo>
                      <a:pt x="1799704" y="1854200"/>
                    </a:moveTo>
                    <a:lnTo>
                      <a:pt x="60871" y="1854200"/>
                    </a:lnTo>
                    <a:lnTo>
                      <a:pt x="65925" y="1866900"/>
                    </a:lnTo>
                    <a:lnTo>
                      <a:pt x="1789569" y="1866900"/>
                    </a:lnTo>
                    <a:lnTo>
                      <a:pt x="1799704" y="1854200"/>
                    </a:lnTo>
                    <a:close/>
                  </a:path>
                  <a:path w="1856105" h="1905000">
                    <a:moveTo>
                      <a:pt x="116497" y="1816100"/>
                    </a:moveTo>
                    <a:lnTo>
                      <a:pt x="29870" y="1816100"/>
                    </a:lnTo>
                    <a:lnTo>
                      <a:pt x="37731" y="1828800"/>
                    </a:lnTo>
                    <a:lnTo>
                      <a:pt x="41960" y="1841500"/>
                    </a:lnTo>
                    <a:lnTo>
                      <a:pt x="51003" y="1854200"/>
                    </a:lnTo>
                    <a:lnTo>
                      <a:pt x="1804504" y="1854200"/>
                    </a:lnTo>
                    <a:lnTo>
                      <a:pt x="1813547" y="1841500"/>
                    </a:lnTo>
                    <a:lnTo>
                      <a:pt x="146415" y="1841500"/>
                    </a:lnTo>
                    <a:lnTo>
                      <a:pt x="140081" y="1828800"/>
                    </a:lnTo>
                    <a:lnTo>
                      <a:pt x="122107" y="1828800"/>
                    </a:lnTo>
                    <a:lnTo>
                      <a:pt x="116497" y="1816100"/>
                    </a:lnTo>
                    <a:close/>
                  </a:path>
                  <a:path w="1856105" h="1905000">
                    <a:moveTo>
                      <a:pt x="1825625" y="1816100"/>
                    </a:moveTo>
                    <a:lnTo>
                      <a:pt x="1738971" y="1816100"/>
                    </a:lnTo>
                    <a:lnTo>
                      <a:pt x="1727633" y="1828800"/>
                    </a:lnTo>
                    <a:lnTo>
                      <a:pt x="1715389" y="1828800"/>
                    </a:lnTo>
                    <a:lnTo>
                      <a:pt x="1702539" y="1841500"/>
                    </a:lnTo>
                    <a:lnTo>
                      <a:pt x="1813547" y="1841500"/>
                    </a:lnTo>
                    <a:lnTo>
                      <a:pt x="1817776" y="1828800"/>
                    </a:lnTo>
                    <a:lnTo>
                      <a:pt x="1825625" y="1816100"/>
                    </a:lnTo>
                    <a:close/>
                  </a:path>
                  <a:path w="1856105" h="1905000">
                    <a:moveTo>
                      <a:pt x="81013" y="1778000"/>
                    </a:moveTo>
                    <a:lnTo>
                      <a:pt x="11544" y="1778000"/>
                    </a:lnTo>
                    <a:lnTo>
                      <a:pt x="16751" y="1790700"/>
                    </a:lnTo>
                    <a:lnTo>
                      <a:pt x="19697" y="1803400"/>
                    </a:lnTo>
                    <a:lnTo>
                      <a:pt x="26263" y="1816100"/>
                    </a:lnTo>
                    <a:lnTo>
                      <a:pt x="105992" y="1816100"/>
                    </a:lnTo>
                    <a:lnTo>
                      <a:pt x="101121" y="1803400"/>
                    </a:lnTo>
                    <a:lnTo>
                      <a:pt x="96507" y="1803400"/>
                    </a:lnTo>
                    <a:lnTo>
                      <a:pt x="92173" y="1790700"/>
                    </a:lnTo>
                    <a:lnTo>
                      <a:pt x="84425" y="1790700"/>
                    </a:lnTo>
                    <a:lnTo>
                      <a:pt x="81013" y="1778000"/>
                    </a:lnTo>
                    <a:close/>
                  </a:path>
                  <a:path w="1856105" h="1905000">
                    <a:moveTo>
                      <a:pt x="1688005" y="698499"/>
                    </a:moveTo>
                    <a:lnTo>
                      <a:pt x="1609026" y="698499"/>
                    </a:lnTo>
                    <a:lnTo>
                      <a:pt x="1618576" y="711199"/>
                    </a:lnTo>
                    <a:lnTo>
                      <a:pt x="1622805" y="723899"/>
                    </a:lnTo>
                    <a:lnTo>
                      <a:pt x="1630146" y="736599"/>
                    </a:lnTo>
                    <a:lnTo>
                      <a:pt x="1633207" y="736599"/>
                    </a:lnTo>
                    <a:lnTo>
                      <a:pt x="1638096" y="761999"/>
                    </a:lnTo>
                    <a:lnTo>
                      <a:pt x="1639900" y="761999"/>
                    </a:lnTo>
                    <a:lnTo>
                      <a:pt x="1641043" y="774699"/>
                    </a:lnTo>
                    <a:lnTo>
                      <a:pt x="1787944" y="1701800"/>
                    </a:lnTo>
                    <a:lnTo>
                      <a:pt x="1789386" y="1714500"/>
                    </a:lnTo>
                    <a:lnTo>
                      <a:pt x="1789333" y="1727200"/>
                    </a:lnTo>
                    <a:lnTo>
                      <a:pt x="1787781" y="1739900"/>
                    </a:lnTo>
                    <a:lnTo>
                      <a:pt x="1774480" y="1778000"/>
                    </a:lnTo>
                    <a:lnTo>
                      <a:pt x="1749402" y="1816100"/>
                    </a:lnTo>
                    <a:lnTo>
                      <a:pt x="1829231" y="1816100"/>
                    </a:lnTo>
                    <a:lnTo>
                      <a:pt x="1835810" y="1803400"/>
                    </a:lnTo>
                    <a:lnTo>
                      <a:pt x="1838756" y="1790700"/>
                    </a:lnTo>
                    <a:lnTo>
                      <a:pt x="1843963" y="1778000"/>
                    </a:lnTo>
                    <a:lnTo>
                      <a:pt x="1846211" y="1778000"/>
                    </a:lnTo>
                    <a:lnTo>
                      <a:pt x="1849996" y="1765300"/>
                    </a:lnTo>
                    <a:lnTo>
                      <a:pt x="1851520" y="1752600"/>
                    </a:lnTo>
                    <a:lnTo>
                      <a:pt x="1853844" y="1739900"/>
                    </a:lnTo>
                    <a:lnTo>
                      <a:pt x="1854631" y="1739900"/>
                    </a:lnTo>
                    <a:lnTo>
                      <a:pt x="1855470" y="1727200"/>
                    </a:lnTo>
                    <a:lnTo>
                      <a:pt x="1855508" y="1714500"/>
                    </a:lnTo>
                    <a:lnTo>
                      <a:pt x="1854834" y="1701800"/>
                    </a:lnTo>
                    <a:lnTo>
                      <a:pt x="1854123" y="1689100"/>
                    </a:lnTo>
                    <a:lnTo>
                      <a:pt x="1853044" y="1689100"/>
                    </a:lnTo>
                    <a:lnTo>
                      <a:pt x="1706079" y="761999"/>
                    </a:lnTo>
                    <a:lnTo>
                      <a:pt x="1704591" y="749299"/>
                    </a:lnTo>
                    <a:lnTo>
                      <a:pt x="1702735" y="749299"/>
                    </a:lnTo>
                    <a:lnTo>
                      <a:pt x="1700509" y="736599"/>
                    </a:lnTo>
                    <a:lnTo>
                      <a:pt x="1697913" y="723899"/>
                    </a:lnTo>
                    <a:lnTo>
                      <a:pt x="1694958" y="723899"/>
                    </a:lnTo>
                    <a:lnTo>
                      <a:pt x="1691655" y="711199"/>
                    </a:lnTo>
                    <a:lnTo>
                      <a:pt x="1688005" y="698499"/>
                    </a:lnTo>
                    <a:close/>
                  </a:path>
                  <a:path w="1856105" h="1905000">
                    <a:moveTo>
                      <a:pt x="246430" y="698499"/>
                    </a:moveTo>
                    <a:lnTo>
                      <a:pt x="167528" y="698499"/>
                    </a:lnTo>
                    <a:lnTo>
                      <a:pt x="163877" y="711199"/>
                    </a:lnTo>
                    <a:lnTo>
                      <a:pt x="160574" y="723899"/>
                    </a:lnTo>
                    <a:lnTo>
                      <a:pt x="157619" y="723899"/>
                    </a:lnTo>
                    <a:lnTo>
                      <a:pt x="155023" y="736599"/>
                    </a:lnTo>
                    <a:lnTo>
                      <a:pt x="152798" y="749299"/>
                    </a:lnTo>
                    <a:lnTo>
                      <a:pt x="150942" y="749299"/>
                    </a:lnTo>
                    <a:lnTo>
                      <a:pt x="149453" y="761999"/>
                    </a:lnTo>
                    <a:lnTo>
                      <a:pt x="1384" y="1689100"/>
                    </a:lnTo>
                    <a:lnTo>
                      <a:pt x="673" y="1701800"/>
                    </a:lnTo>
                    <a:lnTo>
                      <a:pt x="0" y="1714500"/>
                    </a:lnTo>
                    <a:lnTo>
                      <a:pt x="38" y="1727200"/>
                    </a:lnTo>
                    <a:lnTo>
                      <a:pt x="863" y="1739900"/>
                    </a:lnTo>
                    <a:lnTo>
                      <a:pt x="1650" y="1739900"/>
                    </a:lnTo>
                    <a:lnTo>
                      <a:pt x="3975" y="1752600"/>
                    </a:lnTo>
                    <a:lnTo>
                      <a:pt x="5499" y="1765300"/>
                    </a:lnTo>
                    <a:lnTo>
                      <a:pt x="9296" y="1778000"/>
                    </a:lnTo>
                    <a:lnTo>
                      <a:pt x="77927" y="1778000"/>
                    </a:lnTo>
                    <a:lnTo>
                      <a:pt x="75185" y="1765300"/>
                    </a:lnTo>
                    <a:lnTo>
                      <a:pt x="72789" y="1765300"/>
                    </a:lnTo>
                    <a:lnTo>
                      <a:pt x="70738" y="1752600"/>
                    </a:lnTo>
                    <a:lnTo>
                      <a:pt x="69043" y="1752600"/>
                    </a:lnTo>
                    <a:lnTo>
                      <a:pt x="67713" y="1739900"/>
                    </a:lnTo>
                    <a:lnTo>
                      <a:pt x="66749" y="1727200"/>
                    </a:lnTo>
                    <a:lnTo>
                      <a:pt x="66154" y="1727200"/>
                    </a:lnTo>
                    <a:lnTo>
                      <a:pt x="65932" y="1714500"/>
                    </a:lnTo>
                    <a:lnTo>
                      <a:pt x="66084" y="1714500"/>
                    </a:lnTo>
                    <a:lnTo>
                      <a:pt x="66607" y="1701800"/>
                    </a:lnTo>
                    <a:lnTo>
                      <a:pt x="67500" y="1701800"/>
                    </a:lnTo>
                    <a:lnTo>
                      <a:pt x="214388" y="774699"/>
                    </a:lnTo>
                    <a:lnTo>
                      <a:pt x="215544" y="761999"/>
                    </a:lnTo>
                    <a:lnTo>
                      <a:pt x="217335" y="761999"/>
                    </a:lnTo>
                    <a:lnTo>
                      <a:pt x="222237" y="736599"/>
                    </a:lnTo>
                    <a:lnTo>
                      <a:pt x="225297" y="736599"/>
                    </a:lnTo>
                    <a:lnTo>
                      <a:pt x="232638" y="723899"/>
                    </a:lnTo>
                    <a:lnTo>
                      <a:pt x="236867" y="711199"/>
                    </a:lnTo>
                    <a:lnTo>
                      <a:pt x="246430" y="698499"/>
                    </a:lnTo>
                    <a:close/>
                  </a:path>
                  <a:path w="1856105" h="1905000">
                    <a:moveTo>
                      <a:pt x="1004836" y="1701800"/>
                    </a:moveTo>
                    <a:lnTo>
                      <a:pt x="850658" y="1701800"/>
                    </a:lnTo>
                    <a:lnTo>
                      <a:pt x="860200" y="1714500"/>
                    </a:lnTo>
                    <a:lnTo>
                      <a:pt x="995302" y="1714500"/>
                    </a:lnTo>
                    <a:lnTo>
                      <a:pt x="1004836" y="1701800"/>
                    </a:lnTo>
                    <a:close/>
                  </a:path>
                  <a:path w="1856105" h="1905000">
                    <a:moveTo>
                      <a:pt x="1051700" y="1689100"/>
                    </a:moveTo>
                    <a:lnTo>
                      <a:pt x="803805" y="1689100"/>
                    </a:lnTo>
                    <a:lnTo>
                      <a:pt x="813054" y="1701800"/>
                    </a:lnTo>
                    <a:lnTo>
                      <a:pt x="1042454" y="1701800"/>
                    </a:lnTo>
                    <a:lnTo>
                      <a:pt x="1051700" y="1689100"/>
                    </a:lnTo>
                    <a:close/>
                  </a:path>
                  <a:path w="1856105" h="1905000">
                    <a:moveTo>
                      <a:pt x="1087881" y="1676400"/>
                    </a:moveTo>
                    <a:lnTo>
                      <a:pt x="767621" y="1676400"/>
                    </a:lnTo>
                    <a:lnTo>
                      <a:pt x="776541" y="1689100"/>
                    </a:lnTo>
                    <a:lnTo>
                      <a:pt x="1078966" y="1689100"/>
                    </a:lnTo>
                    <a:lnTo>
                      <a:pt x="1087881" y="1676400"/>
                    </a:lnTo>
                    <a:close/>
                  </a:path>
                  <a:path w="1856105" h="1905000">
                    <a:moveTo>
                      <a:pt x="1114018" y="1663700"/>
                    </a:moveTo>
                    <a:lnTo>
                      <a:pt x="741476" y="1663700"/>
                    </a:lnTo>
                    <a:lnTo>
                      <a:pt x="750089" y="1676400"/>
                    </a:lnTo>
                    <a:lnTo>
                      <a:pt x="1105410" y="1676400"/>
                    </a:lnTo>
                    <a:lnTo>
                      <a:pt x="1114018" y="1663700"/>
                    </a:lnTo>
                    <a:close/>
                  </a:path>
                  <a:path w="1856105" h="1905000">
                    <a:moveTo>
                      <a:pt x="1139150" y="1651000"/>
                    </a:moveTo>
                    <a:lnTo>
                      <a:pt x="716357" y="1651000"/>
                    </a:lnTo>
                    <a:lnTo>
                      <a:pt x="724609" y="1663700"/>
                    </a:lnTo>
                    <a:lnTo>
                      <a:pt x="1130896" y="1663700"/>
                    </a:lnTo>
                    <a:lnTo>
                      <a:pt x="1139150" y="1651000"/>
                    </a:lnTo>
                    <a:close/>
                  </a:path>
                  <a:path w="1856105" h="1905000">
                    <a:moveTo>
                      <a:pt x="871459" y="1638300"/>
                    </a:moveTo>
                    <a:lnTo>
                      <a:pt x="700224" y="1638300"/>
                    </a:lnTo>
                    <a:lnTo>
                      <a:pt x="708228" y="1651000"/>
                    </a:lnTo>
                    <a:lnTo>
                      <a:pt x="879436" y="1651000"/>
                    </a:lnTo>
                    <a:lnTo>
                      <a:pt x="871459" y="1638300"/>
                    </a:lnTo>
                    <a:close/>
                  </a:path>
                  <a:path w="1856105" h="1905000">
                    <a:moveTo>
                      <a:pt x="1155278" y="1638300"/>
                    </a:moveTo>
                    <a:lnTo>
                      <a:pt x="984019" y="1638300"/>
                    </a:lnTo>
                    <a:lnTo>
                      <a:pt x="976050" y="1651000"/>
                    </a:lnTo>
                    <a:lnTo>
                      <a:pt x="1147279" y="1651000"/>
                    </a:lnTo>
                    <a:lnTo>
                      <a:pt x="1155278" y="1638300"/>
                    </a:lnTo>
                    <a:close/>
                  </a:path>
                  <a:path w="1856105" h="1905000">
                    <a:moveTo>
                      <a:pt x="816819" y="1625599"/>
                    </a:moveTo>
                    <a:lnTo>
                      <a:pt x="684650" y="1625599"/>
                    </a:lnTo>
                    <a:lnTo>
                      <a:pt x="692365" y="1638300"/>
                    </a:lnTo>
                    <a:lnTo>
                      <a:pt x="824458" y="1638300"/>
                    </a:lnTo>
                    <a:lnTo>
                      <a:pt x="816819" y="1625599"/>
                    </a:lnTo>
                    <a:close/>
                  </a:path>
                  <a:path w="1856105" h="1905000">
                    <a:moveTo>
                      <a:pt x="1170850" y="1625599"/>
                    </a:moveTo>
                    <a:lnTo>
                      <a:pt x="1031003" y="1625599"/>
                    </a:lnTo>
                    <a:lnTo>
                      <a:pt x="1023302" y="1638300"/>
                    </a:lnTo>
                    <a:lnTo>
                      <a:pt x="1163135" y="1638300"/>
                    </a:lnTo>
                    <a:lnTo>
                      <a:pt x="1170850" y="1625599"/>
                    </a:lnTo>
                    <a:close/>
                  </a:path>
                  <a:path w="1856105" h="1905000">
                    <a:moveTo>
                      <a:pt x="786966" y="1612899"/>
                    </a:moveTo>
                    <a:lnTo>
                      <a:pt x="669652" y="1612899"/>
                    </a:lnTo>
                    <a:lnTo>
                      <a:pt x="677075" y="1625599"/>
                    </a:lnTo>
                    <a:lnTo>
                      <a:pt x="794311" y="1625599"/>
                    </a:lnTo>
                    <a:lnTo>
                      <a:pt x="786966" y="1612899"/>
                    </a:lnTo>
                    <a:close/>
                  </a:path>
                  <a:path w="1856105" h="1905000">
                    <a:moveTo>
                      <a:pt x="1185845" y="1612899"/>
                    </a:moveTo>
                    <a:lnTo>
                      <a:pt x="1068476" y="1612899"/>
                    </a:lnTo>
                    <a:lnTo>
                      <a:pt x="1061133" y="1625599"/>
                    </a:lnTo>
                    <a:lnTo>
                      <a:pt x="1178420" y="1625599"/>
                    </a:lnTo>
                    <a:lnTo>
                      <a:pt x="1185845" y="1612899"/>
                    </a:lnTo>
                    <a:close/>
                  </a:path>
                  <a:path w="1856105" h="1905000">
                    <a:moveTo>
                      <a:pt x="765446" y="1600199"/>
                    </a:moveTo>
                    <a:lnTo>
                      <a:pt x="655292" y="1600199"/>
                    </a:lnTo>
                    <a:lnTo>
                      <a:pt x="662392" y="1612899"/>
                    </a:lnTo>
                    <a:lnTo>
                      <a:pt x="772528" y="1612899"/>
                    </a:lnTo>
                    <a:lnTo>
                      <a:pt x="765446" y="1600199"/>
                    </a:lnTo>
                    <a:close/>
                  </a:path>
                  <a:path w="1856105" h="1905000">
                    <a:moveTo>
                      <a:pt x="1200214" y="1600199"/>
                    </a:moveTo>
                    <a:lnTo>
                      <a:pt x="1089980" y="1600199"/>
                    </a:lnTo>
                    <a:lnTo>
                      <a:pt x="1082903" y="1612899"/>
                    </a:lnTo>
                    <a:lnTo>
                      <a:pt x="1193109" y="1612899"/>
                    </a:lnTo>
                    <a:lnTo>
                      <a:pt x="1200214" y="1600199"/>
                    </a:lnTo>
                    <a:close/>
                  </a:path>
                  <a:path w="1856105" h="1905000">
                    <a:moveTo>
                      <a:pt x="744816" y="1587499"/>
                    </a:moveTo>
                    <a:lnTo>
                      <a:pt x="641570" y="1587499"/>
                    </a:lnTo>
                    <a:lnTo>
                      <a:pt x="648347" y="1600199"/>
                    </a:lnTo>
                    <a:lnTo>
                      <a:pt x="751591" y="1600199"/>
                    </a:lnTo>
                    <a:lnTo>
                      <a:pt x="744816" y="1587499"/>
                    </a:lnTo>
                    <a:close/>
                  </a:path>
                  <a:path w="1856105" h="1905000">
                    <a:moveTo>
                      <a:pt x="1213932" y="1587499"/>
                    </a:moveTo>
                    <a:lnTo>
                      <a:pt x="1110602" y="1587499"/>
                    </a:lnTo>
                    <a:lnTo>
                      <a:pt x="1103833" y="1600199"/>
                    </a:lnTo>
                    <a:lnTo>
                      <a:pt x="1207160" y="1600199"/>
                    </a:lnTo>
                    <a:lnTo>
                      <a:pt x="1213932" y="1587499"/>
                    </a:lnTo>
                    <a:close/>
                  </a:path>
                  <a:path w="1856105" h="1905000">
                    <a:moveTo>
                      <a:pt x="725168" y="1574799"/>
                    </a:moveTo>
                    <a:lnTo>
                      <a:pt x="628548" y="1574799"/>
                    </a:lnTo>
                    <a:lnTo>
                      <a:pt x="634971" y="1587499"/>
                    </a:lnTo>
                    <a:lnTo>
                      <a:pt x="731599" y="1587499"/>
                    </a:lnTo>
                    <a:lnTo>
                      <a:pt x="725168" y="1574799"/>
                    </a:lnTo>
                    <a:close/>
                  </a:path>
                  <a:path w="1856105" h="1905000">
                    <a:moveTo>
                      <a:pt x="1226952" y="1574799"/>
                    </a:moveTo>
                    <a:lnTo>
                      <a:pt x="1130240" y="1574799"/>
                    </a:lnTo>
                    <a:lnTo>
                      <a:pt x="1123813" y="1587499"/>
                    </a:lnTo>
                    <a:lnTo>
                      <a:pt x="1220530" y="1587499"/>
                    </a:lnTo>
                    <a:lnTo>
                      <a:pt x="1226952" y="1574799"/>
                    </a:lnTo>
                    <a:close/>
                  </a:path>
                  <a:path w="1856105" h="1905000">
                    <a:moveTo>
                      <a:pt x="694918" y="1549399"/>
                    </a:moveTo>
                    <a:lnTo>
                      <a:pt x="610373" y="1549399"/>
                    </a:lnTo>
                    <a:lnTo>
                      <a:pt x="616241" y="1562099"/>
                    </a:lnTo>
                    <a:lnTo>
                      <a:pt x="622299" y="1574799"/>
                    </a:lnTo>
                    <a:lnTo>
                      <a:pt x="712674" y="1574799"/>
                    </a:lnTo>
                    <a:lnTo>
                      <a:pt x="706621" y="1562099"/>
                    </a:lnTo>
                    <a:lnTo>
                      <a:pt x="700702" y="1562099"/>
                    </a:lnTo>
                    <a:lnTo>
                      <a:pt x="694918" y="1549399"/>
                    </a:lnTo>
                    <a:close/>
                  </a:path>
                  <a:path w="1856105" h="1905000">
                    <a:moveTo>
                      <a:pt x="1245131" y="1549399"/>
                    </a:moveTo>
                    <a:lnTo>
                      <a:pt x="1160487" y="1549399"/>
                    </a:lnTo>
                    <a:lnTo>
                      <a:pt x="1154704" y="1562099"/>
                    </a:lnTo>
                    <a:lnTo>
                      <a:pt x="1148784" y="1562099"/>
                    </a:lnTo>
                    <a:lnTo>
                      <a:pt x="1142732" y="1574799"/>
                    </a:lnTo>
                    <a:lnTo>
                      <a:pt x="1233195" y="1574799"/>
                    </a:lnTo>
                    <a:lnTo>
                      <a:pt x="1239260" y="1562099"/>
                    </a:lnTo>
                    <a:lnTo>
                      <a:pt x="1245131" y="1549399"/>
                    </a:lnTo>
                    <a:close/>
                  </a:path>
                  <a:path w="1856105" h="1905000">
                    <a:moveTo>
                      <a:pt x="683771" y="1536699"/>
                    </a:moveTo>
                    <a:lnTo>
                      <a:pt x="599198" y="1536699"/>
                    </a:lnTo>
                    <a:lnTo>
                      <a:pt x="604692" y="1549399"/>
                    </a:lnTo>
                    <a:lnTo>
                      <a:pt x="689269" y="1549399"/>
                    </a:lnTo>
                    <a:lnTo>
                      <a:pt x="683771" y="1536699"/>
                    </a:lnTo>
                    <a:close/>
                  </a:path>
                  <a:path w="1856105" h="1905000">
                    <a:moveTo>
                      <a:pt x="1256296" y="1536699"/>
                    </a:moveTo>
                    <a:lnTo>
                      <a:pt x="1171628" y="1536699"/>
                    </a:lnTo>
                    <a:lnTo>
                      <a:pt x="1166131" y="1549399"/>
                    </a:lnTo>
                    <a:lnTo>
                      <a:pt x="1250810" y="1549399"/>
                    </a:lnTo>
                    <a:lnTo>
                      <a:pt x="1256296" y="1536699"/>
                    </a:lnTo>
                    <a:close/>
                  </a:path>
                  <a:path w="1856105" h="1905000">
                    <a:moveTo>
                      <a:pt x="663268" y="1511299"/>
                    </a:moveTo>
                    <a:lnTo>
                      <a:pt x="583946" y="1511299"/>
                    </a:lnTo>
                    <a:lnTo>
                      <a:pt x="588825" y="1523999"/>
                    </a:lnTo>
                    <a:lnTo>
                      <a:pt x="593909" y="1536699"/>
                    </a:lnTo>
                    <a:lnTo>
                      <a:pt x="678420" y="1536699"/>
                    </a:lnTo>
                    <a:lnTo>
                      <a:pt x="673214" y="1523999"/>
                    </a:lnTo>
                    <a:lnTo>
                      <a:pt x="668161" y="1523999"/>
                    </a:lnTo>
                    <a:lnTo>
                      <a:pt x="663268" y="1511299"/>
                    </a:lnTo>
                    <a:close/>
                  </a:path>
                  <a:path w="1856105" h="1905000">
                    <a:moveTo>
                      <a:pt x="1271561" y="1511299"/>
                    </a:moveTo>
                    <a:lnTo>
                      <a:pt x="1192125" y="1511299"/>
                    </a:lnTo>
                    <a:lnTo>
                      <a:pt x="1187232" y="1523999"/>
                    </a:lnTo>
                    <a:lnTo>
                      <a:pt x="1182179" y="1523999"/>
                    </a:lnTo>
                    <a:lnTo>
                      <a:pt x="1176979" y="1536699"/>
                    </a:lnTo>
                    <a:lnTo>
                      <a:pt x="1261592" y="1536699"/>
                    </a:lnTo>
                    <a:lnTo>
                      <a:pt x="1266680" y="1523999"/>
                    </a:lnTo>
                    <a:lnTo>
                      <a:pt x="1271561" y="1511299"/>
                    </a:lnTo>
                    <a:close/>
                  </a:path>
                  <a:path w="1856105" h="1905000">
                    <a:moveTo>
                      <a:pt x="645312" y="1485899"/>
                    </a:moveTo>
                    <a:lnTo>
                      <a:pt x="570545" y="1485899"/>
                    </a:lnTo>
                    <a:lnTo>
                      <a:pt x="574800" y="1498599"/>
                    </a:lnTo>
                    <a:lnTo>
                      <a:pt x="579272" y="1511299"/>
                    </a:lnTo>
                    <a:lnTo>
                      <a:pt x="658535" y="1511299"/>
                    </a:lnTo>
                    <a:lnTo>
                      <a:pt x="653961" y="1498599"/>
                    </a:lnTo>
                    <a:lnTo>
                      <a:pt x="649551" y="1498599"/>
                    </a:lnTo>
                    <a:lnTo>
                      <a:pt x="645312" y="1485899"/>
                    </a:lnTo>
                    <a:close/>
                  </a:path>
                  <a:path w="1856105" h="1905000">
                    <a:moveTo>
                      <a:pt x="1284952" y="1485899"/>
                    </a:moveTo>
                    <a:lnTo>
                      <a:pt x="1210081" y="1485899"/>
                    </a:lnTo>
                    <a:lnTo>
                      <a:pt x="1205842" y="1498599"/>
                    </a:lnTo>
                    <a:lnTo>
                      <a:pt x="1201432" y="1498599"/>
                    </a:lnTo>
                    <a:lnTo>
                      <a:pt x="1196858" y="1511299"/>
                    </a:lnTo>
                    <a:lnTo>
                      <a:pt x="1276235" y="1511299"/>
                    </a:lnTo>
                    <a:lnTo>
                      <a:pt x="1280700" y="1498599"/>
                    </a:lnTo>
                    <a:lnTo>
                      <a:pt x="1284952" y="1485899"/>
                    </a:lnTo>
                    <a:close/>
                  </a:path>
                  <a:path w="1856105" h="1905000">
                    <a:moveTo>
                      <a:pt x="626717" y="1447799"/>
                    </a:moveTo>
                    <a:lnTo>
                      <a:pt x="555705" y="1447799"/>
                    </a:lnTo>
                    <a:lnTo>
                      <a:pt x="559083" y="1460499"/>
                    </a:lnTo>
                    <a:lnTo>
                      <a:pt x="562686" y="1473199"/>
                    </a:lnTo>
                    <a:lnTo>
                      <a:pt x="566508" y="1485899"/>
                    </a:lnTo>
                    <a:lnTo>
                      <a:pt x="641245" y="1485899"/>
                    </a:lnTo>
                    <a:lnTo>
                      <a:pt x="637349" y="1473199"/>
                    </a:lnTo>
                    <a:lnTo>
                      <a:pt x="633627" y="1473199"/>
                    </a:lnTo>
                    <a:lnTo>
                      <a:pt x="630083" y="1460499"/>
                    </a:lnTo>
                    <a:lnTo>
                      <a:pt x="626717" y="1447799"/>
                    </a:lnTo>
                    <a:close/>
                  </a:path>
                  <a:path w="1856105" h="1905000">
                    <a:moveTo>
                      <a:pt x="1299792" y="1447799"/>
                    </a:moveTo>
                    <a:lnTo>
                      <a:pt x="1228688" y="1447799"/>
                    </a:lnTo>
                    <a:lnTo>
                      <a:pt x="1225321" y="1460499"/>
                    </a:lnTo>
                    <a:lnTo>
                      <a:pt x="1221773" y="1473199"/>
                    </a:lnTo>
                    <a:lnTo>
                      <a:pt x="1218044" y="1473199"/>
                    </a:lnTo>
                    <a:lnTo>
                      <a:pt x="1214148" y="1485899"/>
                    </a:lnTo>
                    <a:lnTo>
                      <a:pt x="1288992" y="1485899"/>
                    </a:lnTo>
                    <a:lnTo>
                      <a:pt x="1292821" y="1473199"/>
                    </a:lnTo>
                    <a:lnTo>
                      <a:pt x="1296417" y="1460499"/>
                    </a:lnTo>
                    <a:lnTo>
                      <a:pt x="1299792" y="1447799"/>
                    </a:lnTo>
                    <a:close/>
                  </a:path>
                  <a:path w="1856105" h="1905000">
                    <a:moveTo>
                      <a:pt x="612647" y="1409699"/>
                    </a:moveTo>
                    <a:lnTo>
                      <a:pt x="544452" y="1409699"/>
                    </a:lnTo>
                    <a:lnTo>
                      <a:pt x="546925" y="1422399"/>
                    </a:lnTo>
                    <a:lnTo>
                      <a:pt x="549630" y="1435099"/>
                    </a:lnTo>
                    <a:lnTo>
                      <a:pt x="552554" y="1447799"/>
                    </a:lnTo>
                    <a:lnTo>
                      <a:pt x="623531" y="1447799"/>
                    </a:lnTo>
                    <a:lnTo>
                      <a:pt x="620529" y="1435099"/>
                    </a:lnTo>
                    <a:lnTo>
                      <a:pt x="617713" y="1435099"/>
                    </a:lnTo>
                    <a:lnTo>
                      <a:pt x="615086" y="1422399"/>
                    </a:lnTo>
                    <a:lnTo>
                      <a:pt x="612647" y="1409699"/>
                    </a:lnTo>
                    <a:close/>
                  </a:path>
                  <a:path w="1856105" h="1905000">
                    <a:moveTo>
                      <a:pt x="1311051" y="1409699"/>
                    </a:moveTo>
                    <a:lnTo>
                      <a:pt x="1242771" y="1409699"/>
                    </a:lnTo>
                    <a:lnTo>
                      <a:pt x="1240325" y="1422399"/>
                    </a:lnTo>
                    <a:lnTo>
                      <a:pt x="1237694" y="1435099"/>
                    </a:lnTo>
                    <a:lnTo>
                      <a:pt x="1234877" y="1435099"/>
                    </a:lnTo>
                    <a:lnTo>
                      <a:pt x="1231874" y="1447799"/>
                    </a:lnTo>
                    <a:lnTo>
                      <a:pt x="1302946" y="1447799"/>
                    </a:lnTo>
                    <a:lnTo>
                      <a:pt x="1305877" y="1435099"/>
                    </a:lnTo>
                    <a:lnTo>
                      <a:pt x="1308580" y="1422399"/>
                    </a:lnTo>
                    <a:lnTo>
                      <a:pt x="1311051" y="1409699"/>
                    </a:lnTo>
                    <a:close/>
                  </a:path>
                  <a:path w="1856105" h="1905000">
                    <a:moveTo>
                      <a:pt x="598860" y="1333499"/>
                    </a:moveTo>
                    <a:lnTo>
                      <a:pt x="533088" y="1333499"/>
                    </a:lnTo>
                    <a:lnTo>
                      <a:pt x="533684" y="1346199"/>
                    </a:lnTo>
                    <a:lnTo>
                      <a:pt x="534517" y="1358899"/>
                    </a:lnTo>
                    <a:lnTo>
                      <a:pt x="535586" y="1371599"/>
                    </a:lnTo>
                    <a:lnTo>
                      <a:pt x="536890" y="1384299"/>
                    </a:lnTo>
                    <a:lnTo>
                      <a:pt x="538430" y="1384299"/>
                    </a:lnTo>
                    <a:lnTo>
                      <a:pt x="540207" y="1396999"/>
                    </a:lnTo>
                    <a:lnTo>
                      <a:pt x="542211" y="1409699"/>
                    </a:lnTo>
                    <a:lnTo>
                      <a:pt x="610392" y="1409699"/>
                    </a:lnTo>
                    <a:lnTo>
                      <a:pt x="608333" y="1396999"/>
                    </a:lnTo>
                    <a:lnTo>
                      <a:pt x="606468" y="1396999"/>
                    </a:lnTo>
                    <a:lnTo>
                      <a:pt x="604799" y="1384299"/>
                    </a:lnTo>
                    <a:lnTo>
                      <a:pt x="603317" y="1371599"/>
                    </a:lnTo>
                    <a:lnTo>
                      <a:pt x="602033" y="1371599"/>
                    </a:lnTo>
                    <a:lnTo>
                      <a:pt x="600945" y="1358899"/>
                    </a:lnTo>
                    <a:lnTo>
                      <a:pt x="600049" y="1346199"/>
                    </a:lnTo>
                    <a:lnTo>
                      <a:pt x="599356" y="1346199"/>
                    </a:lnTo>
                    <a:lnTo>
                      <a:pt x="598860" y="1333499"/>
                    </a:lnTo>
                    <a:close/>
                  </a:path>
                  <a:path w="1856105" h="1905000">
                    <a:moveTo>
                      <a:pt x="1322419" y="1333499"/>
                    </a:moveTo>
                    <a:lnTo>
                      <a:pt x="1256622" y="1333499"/>
                    </a:lnTo>
                    <a:lnTo>
                      <a:pt x="1256120" y="1346199"/>
                    </a:lnTo>
                    <a:lnTo>
                      <a:pt x="1255420" y="1346199"/>
                    </a:lnTo>
                    <a:lnTo>
                      <a:pt x="1254522" y="1358899"/>
                    </a:lnTo>
                    <a:lnTo>
                      <a:pt x="1253428" y="1371599"/>
                    </a:lnTo>
                    <a:lnTo>
                      <a:pt x="1252136" y="1371599"/>
                    </a:lnTo>
                    <a:lnTo>
                      <a:pt x="1250645" y="1384299"/>
                    </a:lnTo>
                    <a:lnTo>
                      <a:pt x="1248966" y="1396999"/>
                    </a:lnTo>
                    <a:lnTo>
                      <a:pt x="1247093" y="1396999"/>
                    </a:lnTo>
                    <a:lnTo>
                      <a:pt x="1245028" y="1409699"/>
                    </a:lnTo>
                    <a:lnTo>
                      <a:pt x="1313290" y="1409699"/>
                    </a:lnTo>
                    <a:lnTo>
                      <a:pt x="1315300" y="1396999"/>
                    </a:lnTo>
                    <a:lnTo>
                      <a:pt x="1317077" y="1384299"/>
                    </a:lnTo>
                    <a:lnTo>
                      <a:pt x="1318617" y="1384299"/>
                    </a:lnTo>
                    <a:lnTo>
                      <a:pt x="1319921" y="1371599"/>
                    </a:lnTo>
                    <a:lnTo>
                      <a:pt x="1320990" y="1358899"/>
                    </a:lnTo>
                    <a:lnTo>
                      <a:pt x="1321823" y="1346199"/>
                    </a:lnTo>
                    <a:lnTo>
                      <a:pt x="1322419" y="1333499"/>
                    </a:lnTo>
                    <a:close/>
                  </a:path>
                  <a:path w="1856105" h="1905000">
                    <a:moveTo>
                      <a:pt x="936358" y="1346199"/>
                    </a:moveTo>
                    <a:lnTo>
                      <a:pt x="923556" y="1346199"/>
                    </a:lnTo>
                    <a:lnTo>
                      <a:pt x="932179" y="1358899"/>
                    </a:lnTo>
                    <a:lnTo>
                      <a:pt x="936358" y="1346199"/>
                    </a:lnTo>
                    <a:close/>
                  </a:path>
                  <a:path w="1856105" h="1905000">
                    <a:moveTo>
                      <a:pt x="1076096" y="1155699"/>
                    </a:moveTo>
                    <a:lnTo>
                      <a:pt x="1042835" y="1155699"/>
                    </a:lnTo>
                    <a:lnTo>
                      <a:pt x="1039266" y="1168399"/>
                    </a:lnTo>
                    <a:lnTo>
                      <a:pt x="904468" y="1295399"/>
                    </a:lnTo>
                    <a:lnTo>
                      <a:pt x="901471" y="1295399"/>
                    </a:lnTo>
                    <a:lnTo>
                      <a:pt x="899172" y="1308099"/>
                    </a:lnTo>
                    <a:lnTo>
                      <a:pt x="895972" y="1308099"/>
                    </a:lnTo>
                    <a:lnTo>
                      <a:pt x="895197" y="1320799"/>
                    </a:lnTo>
                    <a:lnTo>
                      <a:pt x="896124" y="1333499"/>
                    </a:lnTo>
                    <a:lnTo>
                      <a:pt x="899452" y="1333499"/>
                    </a:lnTo>
                    <a:lnTo>
                      <a:pt x="901814" y="1346199"/>
                    </a:lnTo>
                    <a:lnTo>
                      <a:pt x="951026" y="1346199"/>
                    </a:lnTo>
                    <a:lnTo>
                      <a:pt x="1082751" y="1206499"/>
                    </a:lnTo>
                    <a:lnTo>
                      <a:pt x="1088212" y="1206499"/>
                    </a:lnTo>
                    <a:lnTo>
                      <a:pt x="1091552" y="1193799"/>
                    </a:lnTo>
                    <a:lnTo>
                      <a:pt x="1092390" y="1193799"/>
                    </a:lnTo>
                    <a:lnTo>
                      <a:pt x="1092390" y="1181099"/>
                    </a:lnTo>
                    <a:lnTo>
                      <a:pt x="1091552" y="1181099"/>
                    </a:lnTo>
                    <a:lnTo>
                      <a:pt x="1088212" y="1168399"/>
                    </a:lnTo>
                    <a:lnTo>
                      <a:pt x="1079665" y="1168399"/>
                    </a:lnTo>
                    <a:lnTo>
                      <a:pt x="1076096" y="1155699"/>
                    </a:lnTo>
                    <a:close/>
                  </a:path>
                  <a:path w="1856105" h="1905000">
                    <a:moveTo>
                      <a:pt x="612647" y="1219199"/>
                    </a:moveTo>
                    <a:lnTo>
                      <a:pt x="544452" y="1219199"/>
                    </a:lnTo>
                    <a:lnTo>
                      <a:pt x="542211" y="1231899"/>
                    </a:lnTo>
                    <a:lnTo>
                      <a:pt x="540207" y="1244599"/>
                    </a:lnTo>
                    <a:lnTo>
                      <a:pt x="538430" y="1257299"/>
                    </a:lnTo>
                    <a:lnTo>
                      <a:pt x="536890" y="1257299"/>
                    </a:lnTo>
                    <a:lnTo>
                      <a:pt x="535586" y="1269999"/>
                    </a:lnTo>
                    <a:lnTo>
                      <a:pt x="534517" y="1282699"/>
                    </a:lnTo>
                    <a:lnTo>
                      <a:pt x="533684" y="1295399"/>
                    </a:lnTo>
                    <a:lnTo>
                      <a:pt x="533088" y="1295399"/>
                    </a:lnTo>
                    <a:lnTo>
                      <a:pt x="532731" y="1308099"/>
                    </a:lnTo>
                    <a:lnTo>
                      <a:pt x="532731" y="1333499"/>
                    </a:lnTo>
                    <a:lnTo>
                      <a:pt x="598561" y="1333499"/>
                    </a:lnTo>
                    <a:lnTo>
                      <a:pt x="598561" y="1308099"/>
                    </a:lnTo>
                    <a:lnTo>
                      <a:pt x="598860" y="1308099"/>
                    </a:lnTo>
                    <a:lnTo>
                      <a:pt x="599356" y="1295399"/>
                    </a:lnTo>
                    <a:lnTo>
                      <a:pt x="600049" y="1282699"/>
                    </a:lnTo>
                    <a:lnTo>
                      <a:pt x="600945" y="1282699"/>
                    </a:lnTo>
                    <a:lnTo>
                      <a:pt x="602033" y="1269999"/>
                    </a:lnTo>
                    <a:lnTo>
                      <a:pt x="603317" y="1269999"/>
                    </a:lnTo>
                    <a:lnTo>
                      <a:pt x="604799" y="1257299"/>
                    </a:lnTo>
                    <a:lnTo>
                      <a:pt x="606468" y="1244599"/>
                    </a:lnTo>
                    <a:lnTo>
                      <a:pt x="608333" y="1244599"/>
                    </a:lnTo>
                    <a:lnTo>
                      <a:pt x="610392" y="1231899"/>
                    </a:lnTo>
                    <a:lnTo>
                      <a:pt x="612647" y="1219199"/>
                    </a:lnTo>
                    <a:close/>
                  </a:path>
                  <a:path w="1856105" h="1905000">
                    <a:moveTo>
                      <a:pt x="1310968" y="1219199"/>
                    </a:moveTo>
                    <a:lnTo>
                      <a:pt x="1242860" y="1219199"/>
                    </a:lnTo>
                    <a:lnTo>
                      <a:pt x="1245108" y="1231899"/>
                    </a:lnTo>
                    <a:lnTo>
                      <a:pt x="1247165" y="1244599"/>
                    </a:lnTo>
                    <a:lnTo>
                      <a:pt x="1249032" y="1244599"/>
                    </a:lnTo>
                    <a:lnTo>
                      <a:pt x="1250708" y="1257299"/>
                    </a:lnTo>
                    <a:lnTo>
                      <a:pt x="1252190" y="1269999"/>
                    </a:lnTo>
                    <a:lnTo>
                      <a:pt x="1253472" y="1269999"/>
                    </a:lnTo>
                    <a:lnTo>
                      <a:pt x="1254557" y="1282699"/>
                    </a:lnTo>
                    <a:lnTo>
                      <a:pt x="1255445" y="1282699"/>
                    </a:lnTo>
                    <a:lnTo>
                      <a:pt x="1256143" y="1295399"/>
                    </a:lnTo>
                    <a:lnTo>
                      <a:pt x="1256639" y="1308099"/>
                    </a:lnTo>
                    <a:lnTo>
                      <a:pt x="1256935" y="1308099"/>
                    </a:lnTo>
                    <a:lnTo>
                      <a:pt x="1256925" y="1333499"/>
                    </a:lnTo>
                    <a:lnTo>
                      <a:pt x="1322776" y="1333499"/>
                    </a:lnTo>
                    <a:lnTo>
                      <a:pt x="1322895" y="1320799"/>
                    </a:lnTo>
                    <a:lnTo>
                      <a:pt x="1322766" y="1308099"/>
                    </a:lnTo>
                    <a:lnTo>
                      <a:pt x="1322400" y="1295399"/>
                    </a:lnTo>
                    <a:lnTo>
                      <a:pt x="1321795" y="1295399"/>
                    </a:lnTo>
                    <a:lnTo>
                      <a:pt x="1320952" y="1282699"/>
                    </a:lnTo>
                    <a:lnTo>
                      <a:pt x="1319873" y="1269999"/>
                    </a:lnTo>
                    <a:lnTo>
                      <a:pt x="1318560" y="1257299"/>
                    </a:lnTo>
                    <a:lnTo>
                      <a:pt x="1317010" y="1257299"/>
                    </a:lnTo>
                    <a:lnTo>
                      <a:pt x="1315224" y="1244599"/>
                    </a:lnTo>
                    <a:lnTo>
                      <a:pt x="1313212" y="1231899"/>
                    </a:lnTo>
                    <a:lnTo>
                      <a:pt x="1310968" y="1219199"/>
                    </a:lnTo>
                    <a:close/>
                  </a:path>
                  <a:path w="1856105" h="1905000">
                    <a:moveTo>
                      <a:pt x="626717" y="1181099"/>
                    </a:moveTo>
                    <a:lnTo>
                      <a:pt x="555705" y="1181099"/>
                    </a:lnTo>
                    <a:lnTo>
                      <a:pt x="552554" y="1193799"/>
                    </a:lnTo>
                    <a:lnTo>
                      <a:pt x="549630" y="1206499"/>
                    </a:lnTo>
                    <a:lnTo>
                      <a:pt x="546925" y="1219199"/>
                    </a:lnTo>
                    <a:lnTo>
                      <a:pt x="615086" y="1219199"/>
                    </a:lnTo>
                    <a:lnTo>
                      <a:pt x="617713" y="1206499"/>
                    </a:lnTo>
                    <a:lnTo>
                      <a:pt x="620529" y="1206499"/>
                    </a:lnTo>
                    <a:lnTo>
                      <a:pt x="623531" y="1193799"/>
                    </a:lnTo>
                    <a:lnTo>
                      <a:pt x="626717" y="1181099"/>
                    </a:lnTo>
                    <a:close/>
                  </a:path>
                  <a:path w="1856105" h="1905000">
                    <a:moveTo>
                      <a:pt x="1299691" y="1181099"/>
                    </a:moveTo>
                    <a:lnTo>
                      <a:pt x="1228790" y="1181099"/>
                    </a:lnTo>
                    <a:lnTo>
                      <a:pt x="1231976" y="1193799"/>
                    </a:lnTo>
                    <a:lnTo>
                      <a:pt x="1234976" y="1206499"/>
                    </a:lnTo>
                    <a:lnTo>
                      <a:pt x="1237789" y="1206499"/>
                    </a:lnTo>
                    <a:lnTo>
                      <a:pt x="1240416" y="1219199"/>
                    </a:lnTo>
                    <a:lnTo>
                      <a:pt x="1308493" y="1219199"/>
                    </a:lnTo>
                    <a:lnTo>
                      <a:pt x="1305788" y="1206499"/>
                    </a:lnTo>
                    <a:lnTo>
                      <a:pt x="1302849" y="1193799"/>
                    </a:lnTo>
                    <a:lnTo>
                      <a:pt x="1299691" y="1181099"/>
                    </a:lnTo>
                    <a:close/>
                  </a:path>
                  <a:path w="1856105" h="1905000">
                    <a:moveTo>
                      <a:pt x="641245" y="1155699"/>
                    </a:moveTo>
                    <a:lnTo>
                      <a:pt x="566508" y="1155699"/>
                    </a:lnTo>
                    <a:lnTo>
                      <a:pt x="562686" y="1168399"/>
                    </a:lnTo>
                    <a:lnTo>
                      <a:pt x="559083" y="1181099"/>
                    </a:lnTo>
                    <a:lnTo>
                      <a:pt x="630083" y="1181099"/>
                    </a:lnTo>
                    <a:lnTo>
                      <a:pt x="633627" y="1168399"/>
                    </a:lnTo>
                    <a:lnTo>
                      <a:pt x="637349" y="1168399"/>
                    </a:lnTo>
                    <a:lnTo>
                      <a:pt x="641245" y="1155699"/>
                    </a:lnTo>
                    <a:close/>
                  </a:path>
                  <a:path w="1856105" h="1905000">
                    <a:moveTo>
                      <a:pt x="1288878" y="1155699"/>
                    </a:moveTo>
                    <a:lnTo>
                      <a:pt x="1214255" y="1155699"/>
                    </a:lnTo>
                    <a:lnTo>
                      <a:pt x="1218158" y="1168399"/>
                    </a:lnTo>
                    <a:lnTo>
                      <a:pt x="1221880" y="1168399"/>
                    </a:lnTo>
                    <a:lnTo>
                      <a:pt x="1225424" y="1181099"/>
                    </a:lnTo>
                    <a:lnTo>
                      <a:pt x="1296310" y="1181099"/>
                    </a:lnTo>
                    <a:lnTo>
                      <a:pt x="1292707" y="1168399"/>
                    </a:lnTo>
                    <a:lnTo>
                      <a:pt x="1288878" y="1155699"/>
                    </a:lnTo>
                    <a:close/>
                  </a:path>
                  <a:path w="1856105" h="1905000">
                    <a:moveTo>
                      <a:pt x="658535" y="1130299"/>
                    </a:moveTo>
                    <a:lnTo>
                      <a:pt x="579272" y="1130299"/>
                    </a:lnTo>
                    <a:lnTo>
                      <a:pt x="574800" y="1142999"/>
                    </a:lnTo>
                    <a:lnTo>
                      <a:pt x="570545" y="1155699"/>
                    </a:lnTo>
                    <a:lnTo>
                      <a:pt x="645312" y="1155699"/>
                    </a:lnTo>
                    <a:lnTo>
                      <a:pt x="649551" y="1142999"/>
                    </a:lnTo>
                    <a:lnTo>
                      <a:pt x="653961" y="1142999"/>
                    </a:lnTo>
                    <a:lnTo>
                      <a:pt x="658535" y="1130299"/>
                    </a:lnTo>
                    <a:close/>
                  </a:path>
                  <a:path w="1856105" h="1905000">
                    <a:moveTo>
                      <a:pt x="1276108" y="1130299"/>
                    </a:moveTo>
                    <a:lnTo>
                      <a:pt x="1196965" y="1130299"/>
                    </a:lnTo>
                    <a:lnTo>
                      <a:pt x="1201534" y="1142999"/>
                    </a:lnTo>
                    <a:lnTo>
                      <a:pt x="1205944" y="1142999"/>
                    </a:lnTo>
                    <a:lnTo>
                      <a:pt x="1210184" y="1155699"/>
                    </a:lnTo>
                    <a:lnTo>
                      <a:pt x="1284836" y="1155699"/>
                    </a:lnTo>
                    <a:lnTo>
                      <a:pt x="1280581" y="1142999"/>
                    </a:lnTo>
                    <a:lnTo>
                      <a:pt x="1276108" y="1130299"/>
                    </a:lnTo>
                    <a:close/>
                  </a:path>
                  <a:path w="1856105" h="1905000">
                    <a:moveTo>
                      <a:pt x="678420" y="1104899"/>
                    </a:moveTo>
                    <a:lnTo>
                      <a:pt x="593909" y="1104899"/>
                    </a:lnTo>
                    <a:lnTo>
                      <a:pt x="588825" y="1117599"/>
                    </a:lnTo>
                    <a:lnTo>
                      <a:pt x="583946" y="1130299"/>
                    </a:lnTo>
                    <a:lnTo>
                      <a:pt x="663268" y="1130299"/>
                    </a:lnTo>
                    <a:lnTo>
                      <a:pt x="668161" y="1117599"/>
                    </a:lnTo>
                    <a:lnTo>
                      <a:pt x="673214" y="1117599"/>
                    </a:lnTo>
                    <a:lnTo>
                      <a:pt x="678420" y="1104899"/>
                    </a:lnTo>
                    <a:close/>
                  </a:path>
                  <a:path w="1856105" h="1905000">
                    <a:moveTo>
                      <a:pt x="1261458" y="1104899"/>
                    </a:moveTo>
                    <a:lnTo>
                      <a:pt x="1177087" y="1104899"/>
                    </a:lnTo>
                    <a:lnTo>
                      <a:pt x="1182293" y="1117599"/>
                    </a:lnTo>
                    <a:lnTo>
                      <a:pt x="1187341" y="1117599"/>
                    </a:lnTo>
                    <a:lnTo>
                      <a:pt x="1192233" y="1130299"/>
                    </a:lnTo>
                    <a:lnTo>
                      <a:pt x="1271426" y="1130299"/>
                    </a:lnTo>
                    <a:lnTo>
                      <a:pt x="1266544" y="1117599"/>
                    </a:lnTo>
                    <a:lnTo>
                      <a:pt x="1261458" y="1104899"/>
                    </a:lnTo>
                    <a:close/>
                  </a:path>
                  <a:path w="1856105" h="1905000">
                    <a:moveTo>
                      <a:pt x="700702" y="1079499"/>
                    </a:moveTo>
                    <a:lnTo>
                      <a:pt x="610373" y="1079499"/>
                    </a:lnTo>
                    <a:lnTo>
                      <a:pt x="604692" y="1092199"/>
                    </a:lnTo>
                    <a:lnTo>
                      <a:pt x="599198" y="1104899"/>
                    </a:lnTo>
                    <a:lnTo>
                      <a:pt x="683771" y="1104899"/>
                    </a:lnTo>
                    <a:lnTo>
                      <a:pt x="689269" y="1092199"/>
                    </a:lnTo>
                    <a:lnTo>
                      <a:pt x="694918" y="1092199"/>
                    </a:lnTo>
                    <a:lnTo>
                      <a:pt x="700702" y="1079499"/>
                    </a:lnTo>
                    <a:close/>
                  </a:path>
                  <a:path w="1856105" h="1905000">
                    <a:moveTo>
                      <a:pt x="1245000" y="1079499"/>
                    </a:moveTo>
                    <a:lnTo>
                      <a:pt x="1154805" y="1079499"/>
                    </a:lnTo>
                    <a:lnTo>
                      <a:pt x="1160589" y="1092199"/>
                    </a:lnTo>
                    <a:lnTo>
                      <a:pt x="1166238" y="1092199"/>
                    </a:lnTo>
                    <a:lnTo>
                      <a:pt x="1171736" y="1104899"/>
                    </a:lnTo>
                    <a:lnTo>
                      <a:pt x="1256169" y="1104899"/>
                    </a:lnTo>
                    <a:lnTo>
                      <a:pt x="1250681" y="1092199"/>
                    </a:lnTo>
                    <a:lnTo>
                      <a:pt x="1245000" y="1079499"/>
                    </a:lnTo>
                    <a:close/>
                  </a:path>
                  <a:path w="1856105" h="1905000">
                    <a:moveTo>
                      <a:pt x="712674" y="1066799"/>
                    </a:moveTo>
                    <a:lnTo>
                      <a:pt x="622299" y="1066799"/>
                    </a:lnTo>
                    <a:lnTo>
                      <a:pt x="616241" y="1079499"/>
                    </a:lnTo>
                    <a:lnTo>
                      <a:pt x="706621" y="1079499"/>
                    </a:lnTo>
                    <a:lnTo>
                      <a:pt x="712674" y="1066799"/>
                    </a:lnTo>
                    <a:close/>
                  </a:path>
                  <a:path w="1856105" h="1905000">
                    <a:moveTo>
                      <a:pt x="1233068" y="1066799"/>
                    </a:moveTo>
                    <a:lnTo>
                      <a:pt x="1142833" y="1066799"/>
                    </a:lnTo>
                    <a:lnTo>
                      <a:pt x="1148886" y="1079499"/>
                    </a:lnTo>
                    <a:lnTo>
                      <a:pt x="1239128" y="1079499"/>
                    </a:lnTo>
                    <a:lnTo>
                      <a:pt x="1233068" y="1066799"/>
                    </a:lnTo>
                    <a:close/>
                  </a:path>
                  <a:path w="1856105" h="1905000">
                    <a:moveTo>
                      <a:pt x="731599" y="1054099"/>
                    </a:moveTo>
                    <a:lnTo>
                      <a:pt x="634971" y="1054099"/>
                    </a:lnTo>
                    <a:lnTo>
                      <a:pt x="628548" y="1066799"/>
                    </a:lnTo>
                    <a:lnTo>
                      <a:pt x="725168" y="1066799"/>
                    </a:lnTo>
                    <a:lnTo>
                      <a:pt x="731599" y="1054099"/>
                    </a:lnTo>
                    <a:close/>
                  </a:path>
                  <a:path w="1856105" h="1905000">
                    <a:moveTo>
                      <a:pt x="1220403" y="1054099"/>
                    </a:moveTo>
                    <a:lnTo>
                      <a:pt x="1123903" y="1054099"/>
                    </a:lnTo>
                    <a:lnTo>
                      <a:pt x="1130334" y="1066799"/>
                    </a:lnTo>
                    <a:lnTo>
                      <a:pt x="1226825" y="1066799"/>
                    </a:lnTo>
                    <a:lnTo>
                      <a:pt x="1220403" y="1054099"/>
                    </a:lnTo>
                    <a:close/>
                  </a:path>
                  <a:path w="1856105" h="1905000">
                    <a:moveTo>
                      <a:pt x="765446" y="1028699"/>
                    </a:moveTo>
                    <a:lnTo>
                      <a:pt x="655292" y="1028699"/>
                    </a:lnTo>
                    <a:lnTo>
                      <a:pt x="648347" y="1041399"/>
                    </a:lnTo>
                    <a:lnTo>
                      <a:pt x="641570" y="1054099"/>
                    </a:lnTo>
                    <a:lnTo>
                      <a:pt x="738149" y="1054099"/>
                    </a:lnTo>
                    <a:lnTo>
                      <a:pt x="744816" y="1041399"/>
                    </a:lnTo>
                    <a:lnTo>
                      <a:pt x="758467" y="1041399"/>
                    </a:lnTo>
                    <a:lnTo>
                      <a:pt x="765446" y="1028699"/>
                    </a:lnTo>
                    <a:close/>
                  </a:path>
                  <a:path w="1856105" h="1905000">
                    <a:moveTo>
                      <a:pt x="1200094" y="1028699"/>
                    </a:moveTo>
                    <a:lnTo>
                      <a:pt x="1090056" y="1028699"/>
                    </a:lnTo>
                    <a:lnTo>
                      <a:pt x="1097038" y="1041399"/>
                    </a:lnTo>
                    <a:lnTo>
                      <a:pt x="1110691" y="1041399"/>
                    </a:lnTo>
                    <a:lnTo>
                      <a:pt x="1117356" y="1054099"/>
                    </a:lnTo>
                    <a:lnTo>
                      <a:pt x="1213805" y="1054099"/>
                    </a:lnTo>
                    <a:lnTo>
                      <a:pt x="1207033" y="1041399"/>
                    </a:lnTo>
                    <a:lnTo>
                      <a:pt x="1200094" y="1028699"/>
                    </a:lnTo>
                    <a:close/>
                  </a:path>
                  <a:path w="1856105" h="1905000">
                    <a:moveTo>
                      <a:pt x="794311" y="1015999"/>
                    </a:moveTo>
                    <a:lnTo>
                      <a:pt x="669652" y="1015999"/>
                    </a:lnTo>
                    <a:lnTo>
                      <a:pt x="662392" y="1028699"/>
                    </a:lnTo>
                    <a:lnTo>
                      <a:pt x="786966" y="1028699"/>
                    </a:lnTo>
                    <a:lnTo>
                      <a:pt x="794311" y="1015999"/>
                    </a:lnTo>
                    <a:close/>
                  </a:path>
                  <a:path w="1856105" h="1905000">
                    <a:moveTo>
                      <a:pt x="1185736" y="1015999"/>
                    </a:moveTo>
                    <a:lnTo>
                      <a:pt x="1061191" y="1015999"/>
                    </a:lnTo>
                    <a:lnTo>
                      <a:pt x="1068538" y="1028699"/>
                    </a:lnTo>
                    <a:lnTo>
                      <a:pt x="1192995" y="1028699"/>
                    </a:lnTo>
                    <a:lnTo>
                      <a:pt x="1185736" y="1015999"/>
                    </a:lnTo>
                    <a:close/>
                  </a:path>
                  <a:path w="1856105" h="1905000">
                    <a:moveTo>
                      <a:pt x="824458" y="1003299"/>
                    </a:moveTo>
                    <a:lnTo>
                      <a:pt x="684650" y="1003299"/>
                    </a:lnTo>
                    <a:lnTo>
                      <a:pt x="677075" y="1015999"/>
                    </a:lnTo>
                    <a:lnTo>
                      <a:pt x="816819" y="1015999"/>
                    </a:lnTo>
                    <a:lnTo>
                      <a:pt x="824458" y="1003299"/>
                    </a:lnTo>
                    <a:close/>
                  </a:path>
                  <a:path w="1856105" h="1905000">
                    <a:moveTo>
                      <a:pt x="1170743" y="1003299"/>
                    </a:moveTo>
                    <a:lnTo>
                      <a:pt x="1031043" y="1003299"/>
                    </a:lnTo>
                    <a:lnTo>
                      <a:pt x="1038682" y="1015999"/>
                    </a:lnTo>
                    <a:lnTo>
                      <a:pt x="1178318" y="1015999"/>
                    </a:lnTo>
                    <a:lnTo>
                      <a:pt x="1170743" y="1003299"/>
                    </a:lnTo>
                    <a:close/>
                  </a:path>
                  <a:path w="1856105" h="1905000">
                    <a:moveTo>
                      <a:pt x="871459" y="990599"/>
                    </a:moveTo>
                    <a:lnTo>
                      <a:pt x="708228" y="990599"/>
                    </a:lnTo>
                    <a:lnTo>
                      <a:pt x="700224" y="1003299"/>
                    </a:lnTo>
                    <a:lnTo>
                      <a:pt x="863511" y="1003299"/>
                    </a:lnTo>
                    <a:lnTo>
                      <a:pt x="871459" y="990599"/>
                    </a:lnTo>
                    <a:close/>
                  </a:path>
                  <a:path w="1856105" h="1905000">
                    <a:moveTo>
                      <a:pt x="1147178" y="990599"/>
                    </a:moveTo>
                    <a:lnTo>
                      <a:pt x="984043" y="990599"/>
                    </a:lnTo>
                    <a:lnTo>
                      <a:pt x="991984" y="1003299"/>
                    </a:lnTo>
                    <a:lnTo>
                      <a:pt x="1155174" y="1003299"/>
                    </a:lnTo>
                    <a:lnTo>
                      <a:pt x="1147178" y="990599"/>
                    </a:lnTo>
                    <a:close/>
                  </a:path>
                  <a:path w="1856105" h="1905000">
                    <a:moveTo>
                      <a:pt x="1130801" y="977899"/>
                    </a:moveTo>
                    <a:lnTo>
                      <a:pt x="724609" y="977899"/>
                    </a:lnTo>
                    <a:lnTo>
                      <a:pt x="716357" y="990599"/>
                    </a:lnTo>
                    <a:lnTo>
                      <a:pt x="1139050" y="990599"/>
                    </a:lnTo>
                    <a:lnTo>
                      <a:pt x="1130801" y="977899"/>
                    </a:lnTo>
                    <a:close/>
                  </a:path>
                  <a:path w="1856105" h="1905000">
                    <a:moveTo>
                      <a:pt x="1105326" y="965199"/>
                    </a:moveTo>
                    <a:lnTo>
                      <a:pt x="750089" y="965199"/>
                    </a:lnTo>
                    <a:lnTo>
                      <a:pt x="741476" y="977899"/>
                    </a:lnTo>
                    <a:lnTo>
                      <a:pt x="1113929" y="977899"/>
                    </a:lnTo>
                    <a:lnTo>
                      <a:pt x="1105326" y="965199"/>
                    </a:lnTo>
                    <a:close/>
                  </a:path>
                  <a:path w="1856105" h="1905000">
                    <a:moveTo>
                      <a:pt x="1078903" y="952499"/>
                    </a:moveTo>
                    <a:lnTo>
                      <a:pt x="776541" y="952499"/>
                    </a:lnTo>
                    <a:lnTo>
                      <a:pt x="767621" y="965199"/>
                    </a:lnTo>
                    <a:lnTo>
                      <a:pt x="1087813" y="965199"/>
                    </a:lnTo>
                    <a:lnTo>
                      <a:pt x="1078903" y="952499"/>
                    </a:lnTo>
                    <a:close/>
                  </a:path>
                  <a:path w="1856105" h="1905000">
                    <a:moveTo>
                      <a:pt x="1051649" y="939799"/>
                    </a:moveTo>
                    <a:lnTo>
                      <a:pt x="803805" y="939799"/>
                    </a:lnTo>
                    <a:lnTo>
                      <a:pt x="794635" y="952499"/>
                    </a:lnTo>
                    <a:lnTo>
                      <a:pt x="1060815" y="952499"/>
                    </a:lnTo>
                    <a:lnTo>
                      <a:pt x="1051649" y="939799"/>
                    </a:lnTo>
                    <a:close/>
                  </a:path>
                  <a:path w="1856105" h="1905000">
                    <a:moveTo>
                      <a:pt x="995278" y="927099"/>
                    </a:moveTo>
                    <a:lnTo>
                      <a:pt x="860200" y="927099"/>
                    </a:lnTo>
                    <a:lnTo>
                      <a:pt x="850658" y="939799"/>
                    </a:lnTo>
                    <a:lnTo>
                      <a:pt x="1004811" y="939799"/>
                    </a:lnTo>
                    <a:lnTo>
                      <a:pt x="995278" y="927099"/>
                    </a:lnTo>
                    <a:close/>
                  </a:path>
                  <a:path w="1856105" h="1905000">
                    <a:moveTo>
                      <a:pt x="263169" y="685799"/>
                    </a:moveTo>
                    <a:lnTo>
                      <a:pt x="175855" y="685799"/>
                    </a:lnTo>
                    <a:lnTo>
                      <a:pt x="171526" y="698499"/>
                    </a:lnTo>
                    <a:lnTo>
                      <a:pt x="251688" y="698499"/>
                    </a:lnTo>
                    <a:lnTo>
                      <a:pt x="263169" y="685799"/>
                    </a:lnTo>
                    <a:close/>
                  </a:path>
                  <a:path w="1856105" h="1905000">
                    <a:moveTo>
                      <a:pt x="1679677" y="685799"/>
                    </a:moveTo>
                    <a:lnTo>
                      <a:pt x="1592300" y="685799"/>
                    </a:lnTo>
                    <a:lnTo>
                      <a:pt x="1603768" y="698499"/>
                    </a:lnTo>
                    <a:lnTo>
                      <a:pt x="1684007" y="698499"/>
                    </a:lnTo>
                    <a:lnTo>
                      <a:pt x="1679677" y="685799"/>
                    </a:lnTo>
                    <a:close/>
                  </a:path>
                  <a:path w="1856105" h="1905000">
                    <a:moveTo>
                      <a:pt x="282320" y="673099"/>
                    </a:moveTo>
                    <a:lnTo>
                      <a:pt x="185456" y="673099"/>
                    </a:lnTo>
                    <a:lnTo>
                      <a:pt x="180498" y="685799"/>
                    </a:lnTo>
                    <a:lnTo>
                      <a:pt x="269290" y="685799"/>
                    </a:lnTo>
                    <a:lnTo>
                      <a:pt x="282320" y="673099"/>
                    </a:lnTo>
                    <a:close/>
                  </a:path>
                  <a:path w="1856105" h="1905000">
                    <a:moveTo>
                      <a:pt x="1670071" y="673099"/>
                    </a:moveTo>
                    <a:lnTo>
                      <a:pt x="1573148" y="673099"/>
                    </a:lnTo>
                    <a:lnTo>
                      <a:pt x="1586179" y="685799"/>
                    </a:lnTo>
                    <a:lnTo>
                      <a:pt x="1675033" y="685799"/>
                    </a:lnTo>
                    <a:lnTo>
                      <a:pt x="1670071" y="673099"/>
                    </a:lnTo>
                    <a:close/>
                  </a:path>
                  <a:path w="1856105" h="1905000">
                    <a:moveTo>
                      <a:pt x="310540" y="660399"/>
                    </a:moveTo>
                    <a:lnTo>
                      <a:pt x="196300" y="660399"/>
                    </a:lnTo>
                    <a:lnTo>
                      <a:pt x="190728" y="673099"/>
                    </a:lnTo>
                    <a:lnTo>
                      <a:pt x="303288" y="673099"/>
                    </a:lnTo>
                    <a:lnTo>
                      <a:pt x="310540" y="660399"/>
                    </a:lnTo>
                    <a:close/>
                  </a:path>
                  <a:path w="1856105" h="1905000">
                    <a:moveTo>
                      <a:pt x="1659225" y="660399"/>
                    </a:moveTo>
                    <a:lnTo>
                      <a:pt x="1544942" y="660399"/>
                    </a:lnTo>
                    <a:lnTo>
                      <a:pt x="1552194" y="673099"/>
                    </a:lnTo>
                    <a:lnTo>
                      <a:pt x="1664792" y="673099"/>
                    </a:lnTo>
                    <a:lnTo>
                      <a:pt x="1659225" y="660399"/>
                    </a:lnTo>
                    <a:close/>
                  </a:path>
                  <a:path w="1856105" h="1905000">
                    <a:moveTo>
                      <a:pt x="1647272" y="647699"/>
                    </a:moveTo>
                    <a:lnTo>
                      <a:pt x="208250" y="647699"/>
                    </a:lnTo>
                    <a:lnTo>
                      <a:pt x="202141" y="660399"/>
                    </a:lnTo>
                    <a:lnTo>
                      <a:pt x="1653384" y="660399"/>
                    </a:lnTo>
                    <a:lnTo>
                      <a:pt x="1647272" y="647699"/>
                    </a:lnTo>
                    <a:close/>
                  </a:path>
                  <a:path w="1856105" h="1905000">
                    <a:moveTo>
                      <a:pt x="1634256" y="634999"/>
                    </a:moveTo>
                    <a:lnTo>
                      <a:pt x="221264" y="634999"/>
                    </a:lnTo>
                    <a:lnTo>
                      <a:pt x="214630" y="647699"/>
                    </a:lnTo>
                    <a:lnTo>
                      <a:pt x="1640890" y="647699"/>
                    </a:lnTo>
                    <a:lnTo>
                      <a:pt x="1634256" y="634999"/>
                    </a:lnTo>
                    <a:close/>
                  </a:path>
                  <a:path w="1856105" h="1905000">
                    <a:moveTo>
                      <a:pt x="1620331" y="622299"/>
                    </a:moveTo>
                    <a:lnTo>
                      <a:pt x="235189" y="622299"/>
                    </a:lnTo>
                    <a:lnTo>
                      <a:pt x="228117" y="634999"/>
                    </a:lnTo>
                    <a:lnTo>
                      <a:pt x="1627403" y="634999"/>
                    </a:lnTo>
                    <a:lnTo>
                      <a:pt x="1620331" y="622299"/>
                    </a:lnTo>
                    <a:close/>
                  </a:path>
                  <a:path w="1856105" h="1905000">
                    <a:moveTo>
                      <a:pt x="1597907" y="609599"/>
                    </a:moveTo>
                    <a:lnTo>
                      <a:pt x="257613" y="609599"/>
                    </a:lnTo>
                    <a:lnTo>
                      <a:pt x="249964" y="622299"/>
                    </a:lnTo>
                    <a:lnTo>
                      <a:pt x="1605555" y="622299"/>
                    </a:lnTo>
                    <a:lnTo>
                      <a:pt x="1597907" y="609599"/>
                    </a:lnTo>
                    <a:close/>
                  </a:path>
                  <a:path w="1856105" h="1905000">
                    <a:moveTo>
                      <a:pt x="1557519" y="596899"/>
                    </a:moveTo>
                    <a:lnTo>
                      <a:pt x="297988" y="596899"/>
                    </a:lnTo>
                    <a:lnTo>
                      <a:pt x="289690" y="609599"/>
                    </a:lnTo>
                    <a:lnTo>
                      <a:pt x="1565819" y="609599"/>
                    </a:lnTo>
                    <a:lnTo>
                      <a:pt x="1557519" y="596899"/>
                    </a:lnTo>
                    <a:close/>
                  </a:path>
                  <a:path w="1856105" h="1905000">
                    <a:moveTo>
                      <a:pt x="664324" y="406399"/>
                    </a:moveTo>
                    <a:lnTo>
                      <a:pt x="598462" y="406399"/>
                    </a:lnTo>
                    <a:lnTo>
                      <a:pt x="598462" y="596899"/>
                    </a:lnTo>
                    <a:lnTo>
                      <a:pt x="664324" y="596899"/>
                    </a:lnTo>
                    <a:lnTo>
                      <a:pt x="664324" y="406399"/>
                    </a:lnTo>
                    <a:close/>
                  </a:path>
                  <a:path w="1856105" h="1905000">
                    <a:moveTo>
                      <a:pt x="1257033" y="406399"/>
                    </a:moveTo>
                    <a:lnTo>
                      <a:pt x="1191183" y="406399"/>
                    </a:lnTo>
                    <a:lnTo>
                      <a:pt x="1191183" y="596899"/>
                    </a:lnTo>
                    <a:lnTo>
                      <a:pt x="1257033" y="596899"/>
                    </a:lnTo>
                    <a:lnTo>
                      <a:pt x="1257033" y="406399"/>
                    </a:lnTo>
                    <a:close/>
                  </a:path>
                  <a:path w="1856105" h="1905000">
                    <a:moveTo>
                      <a:pt x="1660578" y="393699"/>
                    </a:moveTo>
                    <a:lnTo>
                      <a:pt x="194941" y="393699"/>
                    </a:lnTo>
                    <a:lnTo>
                      <a:pt x="201358" y="406399"/>
                    </a:lnTo>
                    <a:lnTo>
                      <a:pt x="1654156" y="406399"/>
                    </a:lnTo>
                    <a:lnTo>
                      <a:pt x="1660578" y="393699"/>
                    </a:lnTo>
                    <a:close/>
                  </a:path>
                  <a:path w="1856105" h="1905000">
                    <a:moveTo>
                      <a:pt x="1696872" y="380999"/>
                    </a:moveTo>
                    <a:lnTo>
                      <a:pt x="158699" y="380999"/>
                    </a:lnTo>
                    <a:lnTo>
                      <a:pt x="164323" y="393699"/>
                    </a:lnTo>
                    <a:lnTo>
                      <a:pt x="1691236" y="393699"/>
                    </a:lnTo>
                    <a:lnTo>
                      <a:pt x="1696872" y="380999"/>
                    </a:lnTo>
                    <a:close/>
                  </a:path>
                  <a:path w="1856105" h="1905000">
                    <a:moveTo>
                      <a:pt x="1716735" y="368299"/>
                    </a:moveTo>
                    <a:lnTo>
                      <a:pt x="138861" y="368299"/>
                    </a:lnTo>
                    <a:lnTo>
                      <a:pt x="143386" y="380999"/>
                    </a:lnTo>
                    <a:lnTo>
                      <a:pt x="1712199" y="380999"/>
                    </a:lnTo>
                    <a:lnTo>
                      <a:pt x="1716735" y="368299"/>
                    </a:lnTo>
                    <a:close/>
                  </a:path>
                  <a:path w="1856105" h="1905000">
                    <a:moveTo>
                      <a:pt x="1724761" y="355599"/>
                    </a:moveTo>
                    <a:lnTo>
                      <a:pt x="130830" y="355599"/>
                    </a:lnTo>
                    <a:lnTo>
                      <a:pt x="134658" y="368299"/>
                    </a:lnTo>
                    <a:lnTo>
                      <a:pt x="1720932" y="368299"/>
                    </a:lnTo>
                    <a:lnTo>
                      <a:pt x="1724761" y="355599"/>
                    </a:lnTo>
                    <a:close/>
                  </a:path>
                  <a:path w="1856105" h="1905000">
                    <a:moveTo>
                      <a:pt x="77228" y="101599"/>
                    </a:moveTo>
                    <a:lnTo>
                      <a:pt x="10287" y="101599"/>
                    </a:lnTo>
                    <a:lnTo>
                      <a:pt x="10934" y="114299"/>
                    </a:lnTo>
                    <a:lnTo>
                      <a:pt x="11506" y="114299"/>
                    </a:lnTo>
                    <a:lnTo>
                      <a:pt x="13157" y="126999"/>
                    </a:lnTo>
                    <a:lnTo>
                      <a:pt x="14224" y="126999"/>
                    </a:lnTo>
                    <a:lnTo>
                      <a:pt x="16827" y="139699"/>
                    </a:lnTo>
                    <a:lnTo>
                      <a:pt x="18376" y="139699"/>
                    </a:lnTo>
                    <a:lnTo>
                      <a:pt x="124294" y="342899"/>
                    </a:lnTo>
                    <a:lnTo>
                      <a:pt x="127376" y="355599"/>
                    </a:lnTo>
                    <a:lnTo>
                      <a:pt x="1728218" y="355599"/>
                    </a:lnTo>
                    <a:lnTo>
                      <a:pt x="1731302" y="342899"/>
                    </a:lnTo>
                    <a:lnTo>
                      <a:pt x="1737916" y="330199"/>
                    </a:lnTo>
                    <a:lnTo>
                      <a:pt x="185432" y="330199"/>
                    </a:lnTo>
                    <a:lnTo>
                      <a:pt x="183108" y="317499"/>
                    </a:lnTo>
                    <a:lnTo>
                      <a:pt x="78003" y="114299"/>
                    </a:lnTo>
                    <a:lnTo>
                      <a:pt x="77228" y="101599"/>
                    </a:lnTo>
                    <a:close/>
                  </a:path>
                  <a:path w="1856105" h="1905000">
                    <a:moveTo>
                      <a:pt x="1845221" y="101599"/>
                    </a:moveTo>
                    <a:lnTo>
                      <a:pt x="1778279" y="101599"/>
                    </a:lnTo>
                    <a:lnTo>
                      <a:pt x="1777504" y="114299"/>
                    </a:lnTo>
                    <a:lnTo>
                      <a:pt x="1670062" y="330199"/>
                    </a:lnTo>
                    <a:lnTo>
                      <a:pt x="1737916" y="330199"/>
                    </a:lnTo>
                    <a:lnTo>
                      <a:pt x="1837131" y="139699"/>
                    </a:lnTo>
                    <a:lnTo>
                      <a:pt x="1838667" y="139699"/>
                    </a:lnTo>
                    <a:lnTo>
                      <a:pt x="1841284" y="126999"/>
                    </a:lnTo>
                    <a:lnTo>
                      <a:pt x="1842350" y="126999"/>
                    </a:lnTo>
                    <a:lnTo>
                      <a:pt x="1844001" y="114299"/>
                    </a:lnTo>
                    <a:lnTo>
                      <a:pt x="1844573" y="114299"/>
                    </a:lnTo>
                    <a:lnTo>
                      <a:pt x="1845221" y="101599"/>
                    </a:lnTo>
                    <a:close/>
                  </a:path>
                  <a:path w="1856105" h="1905000">
                    <a:moveTo>
                      <a:pt x="76657" y="88899"/>
                    </a:moveTo>
                    <a:lnTo>
                      <a:pt x="10566" y="88899"/>
                    </a:lnTo>
                    <a:lnTo>
                      <a:pt x="10210" y="101599"/>
                    </a:lnTo>
                    <a:lnTo>
                      <a:pt x="76263" y="101599"/>
                    </a:lnTo>
                    <a:lnTo>
                      <a:pt x="76657" y="88899"/>
                    </a:lnTo>
                    <a:close/>
                  </a:path>
                  <a:path w="1856105" h="1905000">
                    <a:moveTo>
                      <a:pt x="1844928" y="88899"/>
                    </a:moveTo>
                    <a:lnTo>
                      <a:pt x="1778838" y="88899"/>
                    </a:lnTo>
                    <a:lnTo>
                      <a:pt x="1779244" y="101599"/>
                    </a:lnTo>
                    <a:lnTo>
                      <a:pt x="1845284" y="101599"/>
                    </a:lnTo>
                    <a:lnTo>
                      <a:pt x="1844928" y="88899"/>
                    </a:lnTo>
                    <a:close/>
                  </a:path>
                  <a:path w="1856105" h="1905000">
                    <a:moveTo>
                      <a:pt x="82969" y="76199"/>
                    </a:moveTo>
                    <a:lnTo>
                      <a:pt x="12357" y="76199"/>
                    </a:lnTo>
                    <a:lnTo>
                      <a:pt x="10998" y="88899"/>
                    </a:lnTo>
                    <a:lnTo>
                      <a:pt x="81495" y="88899"/>
                    </a:lnTo>
                    <a:lnTo>
                      <a:pt x="82969" y="76199"/>
                    </a:lnTo>
                    <a:close/>
                  </a:path>
                  <a:path w="1856105" h="1905000">
                    <a:moveTo>
                      <a:pt x="1843138" y="76199"/>
                    </a:moveTo>
                    <a:lnTo>
                      <a:pt x="1772539" y="76199"/>
                    </a:lnTo>
                    <a:lnTo>
                      <a:pt x="1774012" y="88899"/>
                    </a:lnTo>
                    <a:lnTo>
                      <a:pt x="1844497" y="88899"/>
                    </a:lnTo>
                    <a:lnTo>
                      <a:pt x="1843138" y="76199"/>
                    </a:lnTo>
                    <a:close/>
                  </a:path>
                  <a:path w="1856105" h="1905000">
                    <a:moveTo>
                      <a:pt x="1839874" y="63499"/>
                    </a:moveTo>
                    <a:lnTo>
                      <a:pt x="15633" y="63499"/>
                    </a:lnTo>
                    <a:lnTo>
                      <a:pt x="13284" y="76199"/>
                    </a:lnTo>
                    <a:lnTo>
                      <a:pt x="1842211" y="76199"/>
                    </a:lnTo>
                    <a:lnTo>
                      <a:pt x="1839874" y="63499"/>
                    </a:lnTo>
                    <a:close/>
                  </a:path>
                  <a:path w="1856105" h="1905000">
                    <a:moveTo>
                      <a:pt x="1833321" y="50800"/>
                    </a:moveTo>
                    <a:lnTo>
                      <a:pt x="22186" y="50800"/>
                    </a:lnTo>
                    <a:lnTo>
                      <a:pt x="20319" y="63499"/>
                    </a:lnTo>
                    <a:lnTo>
                      <a:pt x="1835188" y="63499"/>
                    </a:lnTo>
                    <a:lnTo>
                      <a:pt x="1833321" y="50800"/>
                    </a:lnTo>
                    <a:close/>
                  </a:path>
                  <a:path w="1856105" h="1905000">
                    <a:moveTo>
                      <a:pt x="1826856" y="38100"/>
                    </a:moveTo>
                    <a:lnTo>
                      <a:pt x="28651" y="38100"/>
                    </a:lnTo>
                    <a:lnTo>
                      <a:pt x="26352" y="50800"/>
                    </a:lnTo>
                    <a:lnTo>
                      <a:pt x="1829155" y="50800"/>
                    </a:lnTo>
                    <a:lnTo>
                      <a:pt x="1826856" y="38100"/>
                    </a:lnTo>
                    <a:close/>
                  </a:path>
                  <a:path w="1856105" h="1905000">
                    <a:moveTo>
                      <a:pt x="1813445" y="25400"/>
                    </a:moveTo>
                    <a:lnTo>
                      <a:pt x="42049" y="25400"/>
                    </a:lnTo>
                    <a:lnTo>
                      <a:pt x="36321" y="38100"/>
                    </a:lnTo>
                    <a:lnTo>
                      <a:pt x="1819186" y="38100"/>
                    </a:lnTo>
                    <a:lnTo>
                      <a:pt x="1813445" y="25400"/>
                    </a:lnTo>
                    <a:close/>
                  </a:path>
                  <a:path w="1856105" h="1905000">
                    <a:moveTo>
                      <a:pt x="1793773" y="12700"/>
                    </a:moveTo>
                    <a:lnTo>
                      <a:pt x="61734" y="12700"/>
                    </a:lnTo>
                    <a:lnTo>
                      <a:pt x="54800" y="25400"/>
                    </a:lnTo>
                    <a:lnTo>
                      <a:pt x="1800707" y="25400"/>
                    </a:lnTo>
                    <a:lnTo>
                      <a:pt x="1793773" y="12700"/>
                    </a:lnTo>
                    <a:close/>
                  </a:path>
                  <a:path w="1856105" h="1905000">
                    <a:moveTo>
                      <a:pt x="1755686" y="0"/>
                    </a:moveTo>
                    <a:lnTo>
                      <a:pt x="99809" y="0"/>
                    </a:lnTo>
                    <a:lnTo>
                      <a:pt x="95859" y="12700"/>
                    </a:lnTo>
                    <a:lnTo>
                      <a:pt x="1759635" y="12700"/>
                    </a:lnTo>
                    <a:lnTo>
                      <a:pt x="175568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da-DK"/>
              </a:p>
            </p:txBody>
          </p:sp>
          <p:sp>
            <p:nvSpPr>
              <p:cNvPr id="40" name="Textbox 7">
                <a:extLst>
                  <a:ext uri="{FF2B5EF4-FFF2-40B4-BE49-F238E27FC236}">
                    <a16:creationId xmlns:a16="http://schemas.microsoft.com/office/drawing/2014/main" id="{F1FD2217-3BB6-B654-F0E4-F7FF472CE841}"/>
                  </a:ext>
                </a:extLst>
              </p:cNvPr>
              <p:cNvSpPr txBox="1"/>
              <p:nvPr/>
            </p:nvSpPr>
            <p:spPr>
              <a:xfrm>
                <a:off x="-2437785" y="111286"/>
                <a:ext cx="4838170" cy="1905001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438785" algn="ctr">
                  <a:spcBef>
                    <a:spcPts val="335"/>
                  </a:spcBef>
                  <a:spcAft>
                    <a:spcPts val="0"/>
                  </a:spcAft>
                </a:pPr>
                <a:r>
                  <a:rPr lang="sk-SK" sz="300" spc="-10" dirty="0">
                    <a:solidFill>
                      <a:srgbClr val="060706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PAYLOAD</a:t>
                </a:r>
                <a:endParaRPr lang="da-DK" sz="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7E2088CB-7DC9-273B-D0DC-E75F5E54008D}"/>
              </a:ext>
            </a:extLst>
          </p:cNvPr>
          <p:cNvGrpSpPr/>
          <p:nvPr/>
        </p:nvGrpSpPr>
        <p:grpSpPr>
          <a:xfrm>
            <a:off x="209176" y="4421433"/>
            <a:ext cx="11493327" cy="1584000"/>
            <a:chOff x="209176" y="4421433"/>
            <a:chExt cx="11493327" cy="1584000"/>
          </a:xfrm>
        </p:grpSpPr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FF811C6F-002B-9DF5-D2CF-0A336BA381F0}"/>
                </a:ext>
              </a:extLst>
            </p:cNvPr>
            <p:cNvSpPr txBox="1"/>
            <p:nvPr/>
          </p:nvSpPr>
          <p:spPr>
            <a:xfrm>
              <a:off x="209176" y="4924746"/>
              <a:ext cx="4960471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Lift for LD-250</a:t>
              </a:r>
            </a:p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Payload up to 100 kg</a:t>
              </a:r>
            </a:p>
            <a:p>
              <a:pPr algn="l"/>
              <a:r>
                <a:rPr lang="en-US" sz="1100" dirty="0">
                  <a:solidFill>
                    <a:schemeClr val="bg1"/>
                  </a:solidFill>
                  <a:latin typeface="futura-pt"/>
                </a:rPr>
                <a:t>Lifting height 1060 mm</a:t>
              </a:r>
              <a:endParaRPr lang="en-US" sz="1100" b="0" i="0" dirty="0">
                <a:solidFill>
                  <a:schemeClr val="bg1"/>
                </a:solidFill>
                <a:effectLst/>
                <a:latin typeface="futura-pt"/>
              </a:endParaRPr>
            </a:p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Transport of boxes, trays, sacks etc.</a:t>
              </a:r>
            </a:p>
            <a:p>
              <a:r>
                <a:rPr lang="da-DK" sz="1100" b="0" i="0" dirty="0">
                  <a:solidFill>
                    <a:schemeClr val="bg1"/>
                  </a:solidFill>
                  <a:effectLst/>
                  <a:latin typeface="futura-pt"/>
                </a:rPr>
                <a:t>Compatible with </a:t>
              </a:r>
              <a:r>
                <a:rPr lang="da-DK" sz="1100" b="0" i="0" dirty="0" err="1">
                  <a:solidFill>
                    <a:schemeClr val="bg1"/>
                  </a:solidFill>
                  <a:effectLst/>
                  <a:latin typeface="futura-pt"/>
                </a:rPr>
                <a:t>our</a:t>
              </a:r>
              <a:r>
                <a:rPr lang="da-DK" sz="1100" b="0" i="0" dirty="0">
                  <a:solidFill>
                    <a:schemeClr val="bg1"/>
                  </a:solidFill>
                  <a:effectLst/>
                  <a:latin typeface="futura-pt"/>
                </a:rPr>
                <a:t> </a:t>
              </a:r>
              <a:r>
                <a:rPr lang="da-DK" sz="1100" b="0" i="0" dirty="0" err="1">
                  <a:solidFill>
                    <a:schemeClr val="bg1"/>
                  </a:solidFill>
                  <a:effectLst/>
                  <a:latin typeface="futura-pt"/>
                </a:rPr>
                <a:t>topconveyor</a:t>
              </a:r>
              <a:r>
                <a:rPr lang="da-DK" sz="1100" b="0" i="0" dirty="0">
                  <a:solidFill>
                    <a:schemeClr val="bg1"/>
                  </a:solidFill>
                  <a:effectLst/>
                  <a:latin typeface="futura-pt"/>
                </a:rPr>
                <a:t> CNV61R</a:t>
              </a:r>
              <a:endParaRPr lang="en-US" sz="1100" b="0" i="0" dirty="0">
                <a:solidFill>
                  <a:schemeClr val="bg1"/>
                </a:solidFill>
                <a:effectLst/>
                <a:latin typeface="futura-pt"/>
              </a:endParaRPr>
            </a:p>
          </p:txBody>
        </p:sp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7A78DFC6-8CD5-F7A7-064A-933CE211AA29}"/>
                </a:ext>
              </a:extLst>
            </p:cNvPr>
            <p:cNvSpPr txBox="1"/>
            <p:nvPr/>
          </p:nvSpPr>
          <p:spPr>
            <a:xfrm>
              <a:off x="209176" y="4567680"/>
              <a:ext cx="496047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400" b="1" i="0" dirty="0">
                  <a:solidFill>
                    <a:schemeClr val="bg1"/>
                  </a:solidFill>
                  <a:effectLst/>
                  <a:latin typeface=" futura pt"/>
                </a:rPr>
                <a:t>REX 250 M</a:t>
              </a: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B7F28B8-5235-87C6-5115-60F76FC62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823" y="4421433"/>
              <a:ext cx="3960000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CDE532D-A63C-3F54-1613-EFD01912383B}"/>
                </a:ext>
              </a:extLst>
            </p:cNvPr>
            <p:cNvSpPr txBox="1"/>
            <p:nvPr/>
          </p:nvSpPr>
          <p:spPr>
            <a:xfrm>
              <a:off x="9962423" y="5447395"/>
              <a:ext cx="1740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304056"/>
                  </a:solidFill>
                  <a:latin typeface="futura-pt"/>
                </a:rPr>
                <a:t>1</a:t>
              </a:r>
              <a:r>
                <a:rPr lang="en-US" sz="1800" b="0" i="0">
                  <a:solidFill>
                    <a:srgbClr val="304056"/>
                  </a:solidFill>
                  <a:effectLst/>
                  <a:latin typeface="futura-pt"/>
                </a:rPr>
                <a:t>00 </a:t>
              </a:r>
              <a:r>
                <a:rPr lang="en-US" sz="1800" b="0" i="0" dirty="0">
                  <a:solidFill>
                    <a:srgbClr val="304056"/>
                  </a:solidFill>
                  <a:effectLst/>
                  <a:latin typeface="futura-pt"/>
                </a:rPr>
                <a:t>kg</a:t>
              </a:r>
              <a:endParaRPr lang="da-DK" dirty="0">
                <a:solidFill>
                  <a:srgbClr val="304056"/>
                </a:solidFill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34147043-6A6C-E809-361E-452D16E902ED}"/>
                </a:ext>
              </a:extLst>
            </p:cNvPr>
            <p:cNvSpPr txBox="1"/>
            <p:nvPr/>
          </p:nvSpPr>
          <p:spPr>
            <a:xfrm>
              <a:off x="9962423" y="4703938"/>
              <a:ext cx="1740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304056"/>
                  </a:solidFill>
                  <a:latin typeface="futura-pt"/>
                </a:rPr>
                <a:t>1060</a:t>
              </a:r>
              <a:r>
                <a:rPr lang="en-US" sz="1800" b="0" i="0" dirty="0">
                  <a:solidFill>
                    <a:srgbClr val="304056"/>
                  </a:solidFill>
                  <a:effectLst/>
                  <a:latin typeface="futura-pt"/>
                </a:rPr>
                <a:t> mm</a:t>
              </a:r>
              <a:endParaRPr lang="da-DK" dirty="0">
                <a:solidFill>
                  <a:srgbClr val="304056"/>
                </a:solidFill>
              </a:endParaRPr>
            </a:p>
          </p:txBody>
        </p:sp>
        <p:grpSp>
          <p:nvGrpSpPr>
            <p:cNvPr id="43" name="Gruppe 42">
              <a:extLst>
                <a:ext uri="{FF2B5EF4-FFF2-40B4-BE49-F238E27FC236}">
                  <a16:creationId xmlns:a16="http://schemas.microsoft.com/office/drawing/2014/main" id="{F293D0AD-331A-2E38-06A6-FA9C6ED869B4}"/>
                </a:ext>
              </a:extLst>
            </p:cNvPr>
            <p:cNvGrpSpPr/>
            <p:nvPr/>
          </p:nvGrpSpPr>
          <p:grpSpPr>
            <a:xfrm>
              <a:off x="9482167" y="4656120"/>
              <a:ext cx="306094" cy="460162"/>
              <a:chOff x="9458281" y="1507022"/>
              <a:chExt cx="306094" cy="460162"/>
            </a:xfrm>
          </p:grpSpPr>
          <p:cxnSp>
            <p:nvCxnSpPr>
              <p:cNvPr id="44" name="Lige pilforbindelse 43">
                <a:extLst>
                  <a:ext uri="{FF2B5EF4-FFF2-40B4-BE49-F238E27FC236}">
                    <a16:creationId xmlns:a16="http://schemas.microsoft.com/office/drawing/2014/main" id="{5A39A464-05C2-2832-0B1D-84A275B61D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1328" y="1507022"/>
                <a:ext cx="0" cy="45278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Lige forbindelse 44">
                <a:extLst>
                  <a:ext uri="{FF2B5EF4-FFF2-40B4-BE49-F238E27FC236}">
                    <a16:creationId xmlns:a16="http://schemas.microsoft.com/office/drawing/2014/main" id="{14EFD076-C1CE-5F8C-7EA1-54D2D1D48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8281" y="1507022"/>
                <a:ext cx="30609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Lige forbindelse 45">
                <a:extLst>
                  <a:ext uri="{FF2B5EF4-FFF2-40B4-BE49-F238E27FC236}">
                    <a16:creationId xmlns:a16="http://schemas.microsoft.com/office/drawing/2014/main" id="{299B35FB-A976-9E7F-1EB2-B65DF7D75C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8281" y="1967184"/>
                <a:ext cx="30609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5">
              <a:extLst>
                <a:ext uri="{FF2B5EF4-FFF2-40B4-BE49-F238E27FC236}">
                  <a16:creationId xmlns:a16="http://schemas.microsoft.com/office/drawing/2014/main" id="{9A717D17-2778-BCCC-5436-4F1334613C33}"/>
                </a:ext>
              </a:extLst>
            </p:cNvPr>
            <p:cNvGrpSpPr>
              <a:grpSpLocks/>
            </p:cNvGrpSpPr>
            <p:nvPr/>
          </p:nvGrpSpPr>
          <p:grpSpPr>
            <a:xfrm>
              <a:off x="8904799" y="5392897"/>
              <a:ext cx="1075228" cy="448097"/>
              <a:chOff x="-2437785" y="0"/>
              <a:chExt cx="4838170" cy="2016287"/>
            </a:xfrm>
          </p:grpSpPr>
          <p:sp>
            <p:nvSpPr>
              <p:cNvPr id="48" name="Graphic 6">
                <a:extLst>
                  <a:ext uri="{FF2B5EF4-FFF2-40B4-BE49-F238E27FC236}">
                    <a16:creationId xmlns:a16="http://schemas.microsoft.com/office/drawing/2014/main" id="{09BD23D3-CB1F-C860-8844-48DFF3801A74}"/>
                  </a:ext>
                </a:extLst>
              </p:cNvPr>
              <p:cNvSpPr/>
              <p:nvPr/>
            </p:nvSpPr>
            <p:spPr>
              <a:xfrm>
                <a:off x="0" y="0"/>
                <a:ext cx="1856105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1856105" h="1905000">
                    <a:moveTo>
                      <a:pt x="1736648" y="1892300"/>
                    </a:moveTo>
                    <a:lnTo>
                      <a:pt x="118859" y="1892300"/>
                    </a:lnTo>
                    <a:lnTo>
                      <a:pt x="125323" y="1905000"/>
                    </a:lnTo>
                    <a:lnTo>
                      <a:pt x="1730184" y="1905000"/>
                    </a:lnTo>
                    <a:lnTo>
                      <a:pt x="1736648" y="1892300"/>
                    </a:lnTo>
                    <a:close/>
                  </a:path>
                  <a:path w="1856105" h="1905000">
                    <a:moveTo>
                      <a:pt x="1767382" y="1879600"/>
                    </a:moveTo>
                    <a:lnTo>
                      <a:pt x="88112" y="1879600"/>
                    </a:lnTo>
                    <a:lnTo>
                      <a:pt x="100063" y="1892300"/>
                    </a:lnTo>
                    <a:lnTo>
                      <a:pt x="1755444" y="1892300"/>
                    </a:lnTo>
                    <a:lnTo>
                      <a:pt x="1767382" y="1879600"/>
                    </a:lnTo>
                    <a:close/>
                  </a:path>
                  <a:path w="1856105" h="1905000">
                    <a:moveTo>
                      <a:pt x="1784261" y="1866900"/>
                    </a:moveTo>
                    <a:lnTo>
                      <a:pt x="71246" y="1866900"/>
                    </a:lnTo>
                    <a:lnTo>
                      <a:pt x="82346" y="1879600"/>
                    </a:lnTo>
                    <a:lnTo>
                      <a:pt x="1773148" y="1879600"/>
                    </a:lnTo>
                    <a:lnTo>
                      <a:pt x="1784261" y="1866900"/>
                    </a:lnTo>
                    <a:close/>
                  </a:path>
                  <a:path w="1856105" h="1905000">
                    <a:moveTo>
                      <a:pt x="1799704" y="1854200"/>
                    </a:moveTo>
                    <a:lnTo>
                      <a:pt x="60871" y="1854200"/>
                    </a:lnTo>
                    <a:lnTo>
                      <a:pt x="65925" y="1866900"/>
                    </a:lnTo>
                    <a:lnTo>
                      <a:pt x="1789569" y="1866900"/>
                    </a:lnTo>
                    <a:lnTo>
                      <a:pt x="1799704" y="1854200"/>
                    </a:lnTo>
                    <a:close/>
                  </a:path>
                  <a:path w="1856105" h="1905000">
                    <a:moveTo>
                      <a:pt x="116497" y="1816100"/>
                    </a:moveTo>
                    <a:lnTo>
                      <a:pt x="29870" y="1816100"/>
                    </a:lnTo>
                    <a:lnTo>
                      <a:pt x="37731" y="1828800"/>
                    </a:lnTo>
                    <a:lnTo>
                      <a:pt x="41960" y="1841500"/>
                    </a:lnTo>
                    <a:lnTo>
                      <a:pt x="51003" y="1854200"/>
                    </a:lnTo>
                    <a:lnTo>
                      <a:pt x="1804504" y="1854200"/>
                    </a:lnTo>
                    <a:lnTo>
                      <a:pt x="1813547" y="1841500"/>
                    </a:lnTo>
                    <a:lnTo>
                      <a:pt x="146415" y="1841500"/>
                    </a:lnTo>
                    <a:lnTo>
                      <a:pt x="140081" y="1828800"/>
                    </a:lnTo>
                    <a:lnTo>
                      <a:pt x="122107" y="1828800"/>
                    </a:lnTo>
                    <a:lnTo>
                      <a:pt x="116497" y="1816100"/>
                    </a:lnTo>
                    <a:close/>
                  </a:path>
                  <a:path w="1856105" h="1905000">
                    <a:moveTo>
                      <a:pt x="1825625" y="1816100"/>
                    </a:moveTo>
                    <a:lnTo>
                      <a:pt x="1738971" y="1816100"/>
                    </a:lnTo>
                    <a:lnTo>
                      <a:pt x="1727633" y="1828800"/>
                    </a:lnTo>
                    <a:lnTo>
                      <a:pt x="1715389" y="1828800"/>
                    </a:lnTo>
                    <a:lnTo>
                      <a:pt x="1702539" y="1841500"/>
                    </a:lnTo>
                    <a:lnTo>
                      <a:pt x="1813547" y="1841500"/>
                    </a:lnTo>
                    <a:lnTo>
                      <a:pt x="1817776" y="1828800"/>
                    </a:lnTo>
                    <a:lnTo>
                      <a:pt x="1825625" y="1816100"/>
                    </a:lnTo>
                    <a:close/>
                  </a:path>
                  <a:path w="1856105" h="1905000">
                    <a:moveTo>
                      <a:pt x="81013" y="1778000"/>
                    </a:moveTo>
                    <a:lnTo>
                      <a:pt x="11544" y="1778000"/>
                    </a:lnTo>
                    <a:lnTo>
                      <a:pt x="16751" y="1790700"/>
                    </a:lnTo>
                    <a:lnTo>
                      <a:pt x="19697" y="1803400"/>
                    </a:lnTo>
                    <a:lnTo>
                      <a:pt x="26263" y="1816100"/>
                    </a:lnTo>
                    <a:lnTo>
                      <a:pt x="105992" y="1816100"/>
                    </a:lnTo>
                    <a:lnTo>
                      <a:pt x="101121" y="1803400"/>
                    </a:lnTo>
                    <a:lnTo>
                      <a:pt x="96507" y="1803400"/>
                    </a:lnTo>
                    <a:lnTo>
                      <a:pt x="92173" y="1790700"/>
                    </a:lnTo>
                    <a:lnTo>
                      <a:pt x="84425" y="1790700"/>
                    </a:lnTo>
                    <a:lnTo>
                      <a:pt x="81013" y="1778000"/>
                    </a:lnTo>
                    <a:close/>
                  </a:path>
                  <a:path w="1856105" h="1905000">
                    <a:moveTo>
                      <a:pt x="1688005" y="698499"/>
                    </a:moveTo>
                    <a:lnTo>
                      <a:pt x="1609026" y="698499"/>
                    </a:lnTo>
                    <a:lnTo>
                      <a:pt x="1618576" y="711199"/>
                    </a:lnTo>
                    <a:lnTo>
                      <a:pt x="1622805" y="723899"/>
                    </a:lnTo>
                    <a:lnTo>
                      <a:pt x="1630146" y="736599"/>
                    </a:lnTo>
                    <a:lnTo>
                      <a:pt x="1633207" y="736599"/>
                    </a:lnTo>
                    <a:lnTo>
                      <a:pt x="1638096" y="761999"/>
                    </a:lnTo>
                    <a:lnTo>
                      <a:pt x="1639900" y="761999"/>
                    </a:lnTo>
                    <a:lnTo>
                      <a:pt x="1641043" y="774699"/>
                    </a:lnTo>
                    <a:lnTo>
                      <a:pt x="1787944" y="1701800"/>
                    </a:lnTo>
                    <a:lnTo>
                      <a:pt x="1789386" y="1714500"/>
                    </a:lnTo>
                    <a:lnTo>
                      <a:pt x="1789333" y="1727200"/>
                    </a:lnTo>
                    <a:lnTo>
                      <a:pt x="1787781" y="1739900"/>
                    </a:lnTo>
                    <a:lnTo>
                      <a:pt x="1774480" y="1778000"/>
                    </a:lnTo>
                    <a:lnTo>
                      <a:pt x="1749402" y="1816100"/>
                    </a:lnTo>
                    <a:lnTo>
                      <a:pt x="1829231" y="1816100"/>
                    </a:lnTo>
                    <a:lnTo>
                      <a:pt x="1835810" y="1803400"/>
                    </a:lnTo>
                    <a:lnTo>
                      <a:pt x="1838756" y="1790700"/>
                    </a:lnTo>
                    <a:lnTo>
                      <a:pt x="1843963" y="1778000"/>
                    </a:lnTo>
                    <a:lnTo>
                      <a:pt x="1846211" y="1778000"/>
                    </a:lnTo>
                    <a:lnTo>
                      <a:pt x="1849996" y="1765300"/>
                    </a:lnTo>
                    <a:lnTo>
                      <a:pt x="1851520" y="1752600"/>
                    </a:lnTo>
                    <a:lnTo>
                      <a:pt x="1853844" y="1739900"/>
                    </a:lnTo>
                    <a:lnTo>
                      <a:pt x="1854631" y="1739900"/>
                    </a:lnTo>
                    <a:lnTo>
                      <a:pt x="1855470" y="1727200"/>
                    </a:lnTo>
                    <a:lnTo>
                      <a:pt x="1855508" y="1714500"/>
                    </a:lnTo>
                    <a:lnTo>
                      <a:pt x="1854834" y="1701800"/>
                    </a:lnTo>
                    <a:lnTo>
                      <a:pt x="1854123" y="1689100"/>
                    </a:lnTo>
                    <a:lnTo>
                      <a:pt x="1853044" y="1689100"/>
                    </a:lnTo>
                    <a:lnTo>
                      <a:pt x="1706079" y="761999"/>
                    </a:lnTo>
                    <a:lnTo>
                      <a:pt x="1704591" y="749299"/>
                    </a:lnTo>
                    <a:lnTo>
                      <a:pt x="1702735" y="749299"/>
                    </a:lnTo>
                    <a:lnTo>
                      <a:pt x="1700509" y="736599"/>
                    </a:lnTo>
                    <a:lnTo>
                      <a:pt x="1697913" y="723899"/>
                    </a:lnTo>
                    <a:lnTo>
                      <a:pt x="1694958" y="723899"/>
                    </a:lnTo>
                    <a:lnTo>
                      <a:pt x="1691655" y="711199"/>
                    </a:lnTo>
                    <a:lnTo>
                      <a:pt x="1688005" y="698499"/>
                    </a:lnTo>
                    <a:close/>
                  </a:path>
                  <a:path w="1856105" h="1905000">
                    <a:moveTo>
                      <a:pt x="246430" y="698499"/>
                    </a:moveTo>
                    <a:lnTo>
                      <a:pt x="167528" y="698499"/>
                    </a:lnTo>
                    <a:lnTo>
                      <a:pt x="163877" y="711199"/>
                    </a:lnTo>
                    <a:lnTo>
                      <a:pt x="160574" y="723899"/>
                    </a:lnTo>
                    <a:lnTo>
                      <a:pt x="157619" y="723899"/>
                    </a:lnTo>
                    <a:lnTo>
                      <a:pt x="155023" y="736599"/>
                    </a:lnTo>
                    <a:lnTo>
                      <a:pt x="152798" y="749299"/>
                    </a:lnTo>
                    <a:lnTo>
                      <a:pt x="150942" y="749299"/>
                    </a:lnTo>
                    <a:lnTo>
                      <a:pt x="149453" y="761999"/>
                    </a:lnTo>
                    <a:lnTo>
                      <a:pt x="1384" y="1689100"/>
                    </a:lnTo>
                    <a:lnTo>
                      <a:pt x="673" y="1701800"/>
                    </a:lnTo>
                    <a:lnTo>
                      <a:pt x="0" y="1714500"/>
                    </a:lnTo>
                    <a:lnTo>
                      <a:pt x="38" y="1727200"/>
                    </a:lnTo>
                    <a:lnTo>
                      <a:pt x="863" y="1739900"/>
                    </a:lnTo>
                    <a:lnTo>
                      <a:pt x="1650" y="1739900"/>
                    </a:lnTo>
                    <a:lnTo>
                      <a:pt x="3975" y="1752600"/>
                    </a:lnTo>
                    <a:lnTo>
                      <a:pt x="5499" y="1765300"/>
                    </a:lnTo>
                    <a:lnTo>
                      <a:pt x="9296" y="1778000"/>
                    </a:lnTo>
                    <a:lnTo>
                      <a:pt x="77927" y="1778000"/>
                    </a:lnTo>
                    <a:lnTo>
                      <a:pt x="75185" y="1765300"/>
                    </a:lnTo>
                    <a:lnTo>
                      <a:pt x="72789" y="1765300"/>
                    </a:lnTo>
                    <a:lnTo>
                      <a:pt x="70738" y="1752600"/>
                    </a:lnTo>
                    <a:lnTo>
                      <a:pt x="69043" y="1752600"/>
                    </a:lnTo>
                    <a:lnTo>
                      <a:pt x="67713" y="1739900"/>
                    </a:lnTo>
                    <a:lnTo>
                      <a:pt x="66749" y="1727200"/>
                    </a:lnTo>
                    <a:lnTo>
                      <a:pt x="66154" y="1727200"/>
                    </a:lnTo>
                    <a:lnTo>
                      <a:pt x="65932" y="1714500"/>
                    </a:lnTo>
                    <a:lnTo>
                      <a:pt x="66084" y="1714500"/>
                    </a:lnTo>
                    <a:lnTo>
                      <a:pt x="66607" y="1701800"/>
                    </a:lnTo>
                    <a:lnTo>
                      <a:pt x="67500" y="1701800"/>
                    </a:lnTo>
                    <a:lnTo>
                      <a:pt x="214388" y="774699"/>
                    </a:lnTo>
                    <a:lnTo>
                      <a:pt x="215544" y="761999"/>
                    </a:lnTo>
                    <a:lnTo>
                      <a:pt x="217335" y="761999"/>
                    </a:lnTo>
                    <a:lnTo>
                      <a:pt x="222237" y="736599"/>
                    </a:lnTo>
                    <a:lnTo>
                      <a:pt x="225297" y="736599"/>
                    </a:lnTo>
                    <a:lnTo>
                      <a:pt x="232638" y="723899"/>
                    </a:lnTo>
                    <a:lnTo>
                      <a:pt x="236867" y="711199"/>
                    </a:lnTo>
                    <a:lnTo>
                      <a:pt x="246430" y="698499"/>
                    </a:lnTo>
                    <a:close/>
                  </a:path>
                  <a:path w="1856105" h="1905000">
                    <a:moveTo>
                      <a:pt x="1004836" y="1701800"/>
                    </a:moveTo>
                    <a:lnTo>
                      <a:pt x="850658" y="1701800"/>
                    </a:lnTo>
                    <a:lnTo>
                      <a:pt x="860200" y="1714500"/>
                    </a:lnTo>
                    <a:lnTo>
                      <a:pt x="995302" y="1714500"/>
                    </a:lnTo>
                    <a:lnTo>
                      <a:pt x="1004836" y="1701800"/>
                    </a:lnTo>
                    <a:close/>
                  </a:path>
                  <a:path w="1856105" h="1905000">
                    <a:moveTo>
                      <a:pt x="1051700" y="1689100"/>
                    </a:moveTo>
                    <a:lnTo>
                      <a:pt x="803805" y="1689100"/>
                    </a:lnTo>
                    <a:lnTo>
                      <a:pt x="813054" y="1701800"/>
                    </a:lnTo>
                    <a:lnTo>
                      <a:pt x="1042454" y="1701800"/>
                    </a:lnTo>
                    <a:lnTo>
                      <a:pt x="1051700" y="1689100"/>
                    </a:lnTo>
                    <a:close/>
                  </a:path>
                  <a:path w="1856105" h="1905000">
                    <a:moveTo>
                      <a:pt x="1087881" y="1676400"/>
                    </a:moveTo>
                    <a:lnTo>
                      <a:pt x="767621" y="1676400"/>
                    </a:lnTo>
                    <a:lnTo>
                      <a:pt x="776541" y="1689100"/>
                    </a:lnTo>
                    <a:lnTo>
                      <a:pt x="1078966" y="1689100"/>
                    </a:lnTo>
                    <a:lnTo>
                      <a:pt x="1087881" y="1676400"/>
                    </a:lnTo>
                    <a:close/>
                  </a:path>
                  <a:path w="1856105" h="1905000">
                    <a:moveTo>
                      <a:pt x="1114018" y="1663700"/>
                    </a:moveTo>
                    <a:lnTo>
                      <a:pt x="741476" y="1663700"/>
                    </a:lnTo>
                    <a:lnTo>
                      <a:pt x="750089" y="1676400"/>
                    </a:lnTo>
                    <a:lnTo>
                      <a:pt x="1105410" y="1676400"/>
                    </a:lnTo>
                    <a:lnTo>
                      <a:pt x="1114018" y="1663700"/>
                    </a:lnTo>
                    <a:close/>
                  </a:path>
                  <a:path w="1856105" h="1905000">
                    <a:moveTo>
                      <a:pt x="1139150" y="1651000"/>
                    </a:moveTo>
                    <a:lnTo>
                      <a:pt x="716357" y="1651000"/>
                    </a:lnTo>
                    <a:lnTo>
                      <a:pt x="724609" y="1663700"/>
                    </a:lnTo>
                    <a:lnTo>
                      <a:pt x="1130896" y="1663700"/>
                    </a:lnTo>
                    <a:lnTo>
                      <a:pt x="1139150" y="1651000"/>
                    </a:lnTo>
                    <a:close/>
                  </a:path>
                  <a:path w="1856105" h="1905000">
                    <a:moveTo>
                      <a:pt x="871459" y="1638300"/>
                    </a:moveTo>
                    <a:lnTo>
                      <a:pt x="700224" y="1638300"/>
                    </a:lnTo>
                    <a:lnTo>
                      <a:pt x="708228" y="1651000"/>
                    </a:lnTo>
                    <a:lnTo>
                      <a:pt x="879436" y="1651000"/>
                    </a:lnTo>
                    <a:lnTo>
                      <a:pt x="871459" y="1638300"/>
                    </a:lnTo>
                    <a:close/>
                  </a:path>
                  <a:path w="1856105" h="1905000">
                    <a:moveTo>
                      <a:pt x="1155278" y="1638300"/>
                    </a:moveTo>
                    <a:lnTo>
                      <a:pt x="984019" y="1638300"/>
                    </a:lnTo>
                    <a:lnTo>
                      <a:pt x="976050" y="1651000"/>
                    </a:lnTo>
                    <a:lnTo>
                      <a:pt x="1147279" y="1651000"/>
                    </a:lnTo>
                    <a:lnTo>
                      <a:pt x="1155278" y="1638300"/>
                    </a:lnTo>
                    <a:close/>
                  </a:path>
                  <a:path w="1856105" h="1905000">
                    <a:moveTo>
                      <a:pt x="816819" y="1625599"/>
                    </a:moveTo>
                    <a:lnTo>
                      <a:pt x="684650" y="1625599"/>
                    </a:lnTo>
                    <a:lnTo>
                      <a:pt x="692365" y="1638300"/>
                    </a:lnTo>
                    <a:lnTo>
                      <a:pt x="824458" y="1638300"/>
                    </a:lnTo>
                    <a:lnTo>
                      <a:pt x="816819" y="1625599"/>
                    </a:lnTo>
                    <a:close/>
                  </a:path>
                  <a:path w="1856105" h="1905000">
                    <a:moveTo>
                      <a:pt x="1170850" y="1625599"/>
                    </a:moveTo>
                    <a:lnTo>
                      <a:pt x="1031003" y="1625599"/>
                    </a:lnTo>
                    <a:lnTo>
                      <a:pt x="1023302" y="1638300"/>
                    </a:lnTo>
                    <a:lnTo>
                      <a:pt x="1163135" y="1638300"/>
                    </a:lnTo>
                    <a:lnTo>
                      <a:pt x="1170850" y="1625599"/>
                    </a:lnTo>
                    <a:close/>
                  </a:path>
                  <a:path w="1856105" h="1905000">
                    <a:moveTo>
                      <a:pt x="786966" y="1612899"/>
                    </a:moveTo>
                    <a:lnTo>
                      <a:pt x="669652" y="1612899"/>
                    </a:lnTo>
                    <a:lnTo>
                      <a:pt x="677075" y="1625599"/>
                    </a:lnTo>
                    <a:lnTo>
                      <a:pt x="794311" y="1625599"/>
                    </a:lnTo>
                    <a:lnTo>
                      <a:pt x="786966" y="1612899"/>
                    </a:lnTo>
                    <a:close/>
                  </a:path>
                  <a:path w="1856105" h="1905000">
                    <a:moveTo>
                      <a:pt x="1185845" y="1612899"/>
                    </a:moveTo>
                    <a:lnTo>
                      <a:pt x="1068476" y="1612899"/>
                    </a:lnTo>
                    <a:lnTo>
                      <a:pt x="1061133" y="1625599"/>
                    </a:lnTo>
                    <a:lnTo>
                      <a:pt x="1178420" y="1625599"/>
                    </a:lnTo>
                    <a:lnTo>
                      <a:pt x="1185845" y="1612899"/>
                    </a:lnTo>
                    <a:close/>
                  </a:path>
                  <a:path w="1856105" h="1905000">
                    <a:moveTo>
                      <a:pt x="765446" y="1600199"/>
                    </a:moveTo>
                    <a:lnTo>
                      <a:pt x="655292" y="1600199"/>
                    </a:lnTo>
                    <a:lnTo>
                      <a:pt x="662392" y="1612899"/>
                    </a:lnTo>
                    <a:lnTo>
                      <a:pt x="772528" y="1612899"/>
                    </a:lnTo>
                    <a:lnTo>
                      <a:pt x="765446" y="1600199"/>
                    </a:lnTo>
                    <a:close/>
                  </a:path>
                  <a:path w="1856105" h="1905000">
                    <a:moveTo>
                      <a:pt x="1200214" y="1600199"/>
                    </a:moveTo>
                    <a:lnTo>
                      <a:pt x="1089980" y="1600199"/>
                    </a:lnTo>
                    <a:lnTo>
                      <a:pt x="1082903" y="1612899"/>
                    </a:lnTo>
                    <a:lnTo>
                      <a:pt x="1193109" y="1612899"/>
                    </a:lnTo>
                    <a:lnTo>
                      <a:pt x="1200214" y="1600199"/>
                    </a:lnTo>
                    <a:close/>
                  </a:path>
                  <a:path w="1856105" h="1905000">
                    <a:moveTo>
                      <a:pt x="744816" y="1587499"/>
                    </a:moveTo>
                    <a:lnTo>
                      <a:pt x="641570" y="1587499"/>
                    </a:lnTo>
                    <a:lnTo>
                      <a:pt x="648347" y="1600199"/>
                    </a:lnTo>
                    <a:lnTo>
                      <a:pt x="751591" y="1600199"/>
                    </a:lnTo>
                    <a:lnTo>
                      <a:pt x="744816" y="1587499"/>
                    </a:lnTo>
                    <a:close/>
                  </a:path>
                  <a:path w="1856105" h="1905000">
                    <a:moveTo>
                      <a:pt x="1213932" y="1587499"/>
                    </a:moveTo>
                    <a:lnTo>
                      <a:pt x="1110602" y="1587499"/>
                    </a:lnTo>
                    <a:lnTo>
                      <a:pt x="1103833" y="1600199"/>
                    </a:lnTo>
                    <a:lnTo>
                      <a:pt x="1207160" y="1600199"/>
                    </a:lnTo>
                    <a:lnTo>
                      <a:pt x="1213932" y="1587499"/>
                    </a:lnTo>
                    <a:close/>
                  </a:path>
                  <a:path w="1856105" h="1905000">
                    <a:moveTo>
                      <a:pt x="725168" y="1574799"/>
                    </a:moveTo>
                    <a:lnTo>
                      <a:pt x="628548" y="1574799"/>
                    </a:lnTo>
                    <a:lnTo>
                      <a:pt x="634971" y="1587499"/>
                    </a:lnTo>
                    <a:lnTo>
                      <a:pt x="731599" y="1587499"/>
                    </a:lnTo>
                    <a:lnTo>
                      <a:pt x="725168" y="1574799"/>
                    </a:lnTo>
                    <a:close/>
                  </a:path>
                  <a:path w="1856105" h="1905000">
                    <a:moveTo>
                      <a:pt x="1226952" y="1574799"/>
                    </a:moveTo>
                    <a:lnTo>
                      <a:pt x="1130240" y="1574799"/>
                    </a:lnTo>
                    <a:lnTo>
                      <a:pt x="1123813" y="1587499"/>
                    </a:lnTo>
                    <a:lnTo>
                      <a:pt x="1220530" y="1587499"/>
                    </a:lnTo>
                    <a:lnTo>
                      <a:pt x="1226952" y="1574799"/>
                    </a:lnTo>
                    <a:close/>
                  </a:path>
                  <a:path w="1856105" h="1905000">
                    <a:moveTo>
                      <a:pt x="694918" y="1549399"/>
                    </a:moveTo>
                    <a:lnTo>
                      <a:pt x="610373" y="1549399"/>
                    </a:lnTo>
                    <a:lnTo>
                      <a:pt x="616241" y="1562099"/>
                    </a:lnTo>
                    <a:lnTo>
                      <a:pt x="622299" y="1574799"/>
                    </a:lnTo>
                    <a:lnTo>
                      <a:pt x="712674" y="1574799"/>
                    </a:lnTo>
                    <a:lnTo>
                      <a:pt x="706621" y="1562099"/>
                    </a:lnTo>
                    <a:lnTo>
                      <a:pt x="700702" y="1562099"/>
                    </a:lnTo>
                    <a:lnTo>
                      <a:pt x="694918" y="1549399"/>
                    </a:lnTo>
                    <a:close/>
                  </a:path>
                  <a:path w="1856105" h="1905000">
                    <a:moveTo>
                      <a:pt x="1245131" y="1549399"/>
                    </a:moveTo>
                    <a:lnTo>
                      <a:pt x="1160487" y="1549399"/>
                    </a:lnTo>
                    <a:lnTo>
                      <a:pt x="1154704" y="1562099"/>
                    </a:lnTo>
                    <a:lnTo>
                      <a:pt x="1148784" y="1562099"/>
                    </a:lnTo>
                    <a:lnTo>
                      <a:pt x="1142732" y="1574799"/>
                    </a:lnTo>
                    <a:lnTo>
                      <a:pt x="1233195" y="1574799"/>
                    </a:lnTo>
                    <a:lnTo>
                      <a:pt x="1239260" y="1562099"/>
                    </a:lnTo>
                    <a:lnTo>
                      <a:pt x="1245131" y="1549399"/>
                    </a:lnTo>
                    <a:close/>
                  </a:path>
                  <a:path w="1856105" h="1905000">
                    <a:moveTo>
                      <a:pt x="683771" y="1536699"/>
                    </a:moveTo>
                    <a:lnTo>
                      <a:pt x="599198" y="1536699"/>
                    </a:lnTo>
                    <a:lnTo>
                      <a:pt x="604692" y="1549399"/>
                    </a:lnTo>
                    <a:lnTo>
                      <a:pt x="689269" y="1549399"/>
                    </a:lnTo>
                    <a:lnTo>
                      <a:pt x="683771" y="1536699"/>
                    </a:lnTo>
                    <a:close/>
                  </a:path>
                  <a:path w="1856105" h="1905000">
                    <a:moveTo>
                      <a:pt x="1256296" y="1536699"/>
                    </a:moveTo>
                    <a:lnTo>
                      <a:pt x="1171628" y="1536699"/>
                    </a:lnTo>
                    <a:lnTo>
                      <a:pt x="1166131" y="1549399"/>
                    </a:lnTo>
                    <a:lnTo>
                      <a:pt x="1250810" y="1549399"/>
                    </a:lnTo>
                    <a:lnTo>
                      <a:pt x="1256296" y="1536699"/>
                    </a:lnTo>
                    <a:close/>
                  </a:path>
                  <a:path w="1856105" h="1905000">
                    <a:moveTo>
                      <a:pt x="663268" y="1511299"/>
                    </a:moveTo>
                    <a:lnTo>
                      <a:pt x="583946" y="1511299"/>
                    </a:lnTo>
                    <a:lnTo>
                      <a:pt x="588825" y="1523999"/>
                    </a:lnTo>
                    <a:lnTo>
                      <a:pt x="593909" y="1536699"/>
                    </a:lnTo>
                    <a:lnTo>
                      <a:pt x="678420" y="1536699"/>
                    </a:lnTo>
                    <a:lnTo>
                      <a:pt x="673214" y="1523999"/>
                    </a:lnTo>
                    <a:lnTo>
                      <a:pt x="668161" y="1523999"/>
                    </a:lnTo>
                    <a:lnTo>
                      <a:pt x="663268" y="1511299"/>
                    </a:lnTo>
                    <a:close/>
                  </a:path>
                  <a:path w="1856105" h="1905000">
                    <a:moveTo>
                      <a:pt x="1271561" y="1511299"/>
                    </a:moveTo>
                    <a:lnTo>
                      <a:pt x="1192125" y="1511299"/>
                    </a:lnTo>
                    <a:lnTo>
                      <a:pt x="1187232" y="1523999"/>
                    </a:lnTo>
                    <a:lnTo>
                      <a:pt x="1182179" y="1523999"/>
                    </a:lnTo>
                    <a:lnTo>
                      <a:pt x="1176979" y="1536699"/>
                    </a:lnTo>
                    <a:lnTo>
                      <a:pt x="1261592" y="1536699"/>
                    </a:lnTo>
                    <a:lnTo>
                      <a:pt x="1266680" y="1523999"/>
                    </a:lnTo>
                    <a:lnTo>
                      <a:pt x="1271561" y="1511299"/>
                    </a:lnTo>
                    <a:close/>
                  </a:path>
                  <a:path w="1856105" h="1905000">
                    <a:moveTo>
                      <a:pt x="645312" y="1485899"/>
                    </a:moveTo>
                    <a:lnTo>
                      <a:pt x="570545" y="1485899"/>
                    </a:lnTo>
                    <a:lnTo>
                      <a:pt x="574800" y="1498599"/>
                    </a:lnTo>
                    <a:lnTo>
                      <a:pt x="579272" y="1511299"/>
                    </a:lnTo>
                    <a:lnTo>
                      <a:pt x="658535" y="1511299"/>
                    </a:lnTo>
                    <a:lnTo>
                      <a:pt x="653961" y="1498599"/>
                    </a:lnTo>
                    <a:lnTo>
                      <a:pt x="649551" y="1498599"/>
                    </a:lnTo>
                    <a:lnTo>
                      <a:pt x="645312" y="1485899"/>
                    </a:lnTo>
                    <a:close/>
                  </a:path>
                  <a:path w="1856105" h="1905000">
                    <a:moveTo>
                      <a:pt x="1284952" y="1485899"/>
                    </a:moveTo>
                    <a:lnTo>
                      <a:pt x="1210081" y="1485899"/>
                    </a:lnTo>
                    <a:lnTo>
                      <a:pt x="1205842" y="1498599"/>
                    </a:lnTo>
                    <a:lnTo>
                      <a:pt x="1201432" y="1498599"/>
                    </a:lnTo>
                    <a:lnTo>
                      <a:pt x="1196858" y="1511299"/>
                    </a:lnTo>
                    <a:lnTo>
                      <a:pt x="1276235" y="1511299"/>
                    </a:lnTo>
                    <a:lnTo>
                      <a:pt x="1280700" y="1498599"/>
                    </a:lnTo>
                    <a:lnTo>
                      <a:pt x="1284952" y="1485899"/>
                    </a:lnTo>
                    <a:close/>
                  </a:path>
                  <a:path w="1856105" h="1905000">
                    <a:moveTo>
                      <a:pt x="626717" y="1447799"/>
                    </a:moveTo>
                    <a:lnTo>
                      <a:pt x="555705" y="1447799"/>
                    </a:lnTo>
                    <a:lnTo>
                      <a:pt x="559083" y="1460499"/>
                    </a:lnTo>
                    <a:lnTo>
                      <a:pt x="562686" y="1473199"/>
                    </a:lnTo>
                    <a:lnTo>
                      <a:pt x="566508" y="1485899"/>
                    </a:lnTo>
                    <a:lnTo>
                      <a:pt x="641245" y="1485899"/>
                    </a:lnTo>
                    <a:lnTo>
                      <a:pt x="637349" y="1473199"/>
                    </a:lnTo>
                    <a:lnTo>
                      <a:pt x="633627" y="1473199"/>
                    </a:lnTo>
                    <a:lnTo>
                      <a:pt x="630083" y="1460499"/>
                    </a:lnTo>
                    <a:lnTo>
                      <a:pt x="626717" y="1447799"/>
                    </a:lnTo>
                    <a:close/>
                  </a:path>
                  <a:path w="1856105" h="1905000">
                    <a:moveTo>
                      <a:pt x="1299792" y="1447799"/>
                    </a:moveTo>
                    <a:lnTo>
                      <a:pt x="1228688" y="1447799"/>
                    </a:lnTo>
                    <a:lnTo>
                      <a:pt x="1225321" y="1460499"/>
                    </a:lnTo>
                    <a:lnTo>
                      <a:pt x="1221773" y="1473199"/>
                    </a:lnTo>
                    <a:lnTo>
                      <a:pt x="1218044" y="1473199"/>
                    </a:lnTo>
                    <a:lnTo>
                      <a:pt x="1214148" y="1485899"/>
                    </a:lnTo>
                    <a:lnTo>
                      <a:pt x="1288992" y="1485899"/>
                    </a:lnTo>
                    <a:lnTo>
                      <a:pt x="1292821" y="1473199"/>
                    </a:lnTo>
                    <a:lnTo>
                      <a:pt x="1296417" y="1460499"/>
                    </a:lnTo>
                    <a:lnTo>
                      <a:pt x="1299792" y="1447799"/>
                    </a:lnTo>
                    <a:close/>
                  </a:path>
                  <a:path w="1856105" h="1905000">
                    <a:moveTo>
                      <a:pt x="612647" y="1409699"/>
                    </a:moveTo>
                    <a:lnTo>
                      <a:pt x="544452" y="1409699"/>
                    </a:lnTo>
                    <a:lnTo>
                      <a:pt x="546925" y="1422399"/>
                    </a:lnTo>
                    <a:lnTo>
                      <a:pt x="549630" y="1435099"/>
                    </a:lnTo>
                    <a:lnTo>
                      <a:pt x="552554" y="1447799"/>
                    </a:lnTo>
                    <a:lnTo>
                      <a:pt x="623531" y="1447799"/>
                    </a:lnTo>
                    <a:lnTo>
                      <a:pt x="620529" y="1435099"/>
                    </a:lnTo>
                    <a:lnTo>
                      <a:pt x="617713" y="1435099"/>
                    </a:lnTo>
                    <a:lnTo>
                      <a:pt x="615086" y="1422399"/>
                    </a:lnTo>
                    <a:lnTo>
                      <a:pt x="612647" y="1409699"/>
                    </a:lnTo>
                    <a:close/>
                  </a:path>
                  <a:path w="1856105" h="1905000">
                    <a:moveTo>
                      <a:pt x="1311051" y="1409699"/>
                    </a:moveTo>
                    <a:lnTo>
                      <a:pt x="1242771" y="1409699"/>
                    </a:lnTo>
                    <a:lnTo>
                      <a:pt x="1240325" y="1422399"/>
                    </a:lnTo>
                    <a:lnTo>
                      <a:pt x="1237694" y="1435099"/>
                    </a:lnTo>
                    <a:lnTo>
                      <a:pt x="1234877" y="1435099"/>
                    </a:lnTo>
                    <a:lnTo>
                      <a:pt x="1231874" y="1447799"/>
                    </a:lnTo>
                    <a:lnTo>
                      <a:pt x="1302946" y="1447799"/>
                    </a:lnTo>
                    <a:lnTo>
                      <a:pt x="1305877" y="1435099"/>
                    </a:lnTo>
                    <a:lnTo>
                      <a:pt x="1308580" y="1422399"/>
                    </a:lnTo>
                    <a:lnTo>
                      <a:pt x="1311051" y="1409699"/>
                    </a:lnTo>
                    <a:close/>
                  </a:path>
                  <a:path w="1856105" h="1905000">
                    <a:moveTo>
                      <a:pt x="598860" y="1333499"/>
                    </a:moveTo>
                    <a:lnTo>
                      <a:pt x="533088" y="1333499"/>
                    </a:lnTo>
                    <a:lnTo>
                      <a:pt x="533684" y="1346199"/>
                    </a:lnTo>
                    <a:lnTo>
                      <a:pt x="534517" y="1358899"/>
                    </a:lnTo>
                    <a:lnTo>
                      <a:pt x="535586" y="1371599"/>
                    </a:lnTo>
                    <a:lnTo>
                      <a:pt x="536890" y="1384299"/>
                    </a:lnTo>
                    <a:lnTo>
                      <a:pt x="538430" y="1384299"/>
                    </a:lnTo>
                    <a:lnTo>
                      <a:pt x="540207" y="1396999"/>
                    </a:lnTo>
                    <a:lnTo>
                      <a:pt x="542211" y="1409699"/>
                    </a:lnTo>
                    <a:lnTo>
                      <a:pt x="610392" y="1409699"/>
                    </a:lnTo>
                    <a:lnTo>
                      <a:pt x="608333" y="1396999"/>
                    </a:lnTo>
                    <a:lnTo>
                      <a:pt x="606468" y="1396999"/>
                    </a:lnTo>
                    <a:lnTo>
                      <a:pt x="604799" y="1384299"/>
                    </a:lnTo>
                    <a:lnTo>
                      <a:pt x="603317" y="1371599"/>
                    </a:lnTo>
                    <a:lnTo>
                      <a:pt x="602033" y="1371599"/>
                    </a:lnTo>
                    <a:lnTo>
                      <a:pt x="600945" y="1358899"/>
                    </a:lnTo>
                    <a:lnTo>
                      <a:pt x="600049" y="1346199"/>
                    </a:lnTo>
                    <a:lnTo>
                      <a:pt x="599356" y="1346199"/>
                    </a:lnTo>
                    <a:lnTo>
                      <a:pt x="598860" y="1333499"/>
                    </a:lnTo>
                    <a:close/>
                  </a:path>
                  <a:path w="1856105" h="1905000">
                    <a:moveTo>
                      <a:pt x="1322419" y="1333499"/>
                    </a:moveTo>
                    <a:lnTo>
                      <a:pt x="1256622" y="1333499"/>
                    </a:lnTo>
                    <a:lnTo>
                      <a:pt x="1256120" y="1346199"/>
                    </a:lnTo>
                    <a:lnTo>
                      <a:pt x="1255420" y="1346199"/>
                    </a:lnTo>
                    <a:lnTo>
                      <a:pt x="1254522" y="1358899"/>
                    </a:lnTo>
                    <a:lnTo>
                      <a:pt x="1253428" y="1371599"/>
                    </a:lnTo>
                    <a:lnTo>
                      <a:pt x="1252136" y="1371599"/>
                    </a:lnTo>
                    <a:lnTo>
                      <a:pt x="1250645" y="1384299"/>
                    </a:lnTo>
                    <a:lnTo>
                      <a:pt x="1248966" y="1396999"/>
                    </a:lnTo>
                    <a:lnTo>
                      <a:pt x="1247093" y="1396999"/>
                    </a:lnTo>
                    <a:lnTo>
                      <a:pt x="1245028" y="1409699"/>
                    </a:lnTo>
                    <a:lnTo>
                      <a:pt x="1313290" y="1409699"/>
                    </a:lnTo>
                    <a:lnTo>
                      <a:pt x="1315300" y="1396999"/>
                    </a:lnTo>
                    <a:lnTo>
                      <a:pt x="1317077" y="1384299"/>
                    </a:lnTo>
                    <a:lnTo>
                      <a:pt x="1318617" y="1384299"/>
                    </a:lnTo>
                    <a:lnTo>
                      <a:pt x="1319921" y="1371599"/>
                    </a:lnTo>
                    <a:lnTo>
                      <a:pt x="1320990" y="1358899"/>
                    </a:lnTo>
                    <a:lnTo>
                      <a:pt x="1321823" y="1346199"/>
                    </a:lnTo>
                    <a:lnTo>
                      <a:pt x="1322419" y="1333499"/>
                    </a:lnTo>
                    <a:close/>
                  </a:path>
                  <a:path w="1856105" h="1905000">
                    <a:moveTo>
                      <a:pt x="936358" y="1346199"/>
                    </a:moveTo>
                    <a:lnTo>
                      <a:pt x="923556" y="1346199"/>
                    </a:lnTo>
                    <a:lnTo>
                      <a:pt x="932179" y="1358899"/>
                    </a:lnTo>
                    <a:lnTo>
                      <a:pt x="936358" y="1346199"/>
                    </a:lnTo>
                    <a:close/>
                  </a:path>
                  <a:path w="1856105" h="1905000">
                    <a:moveTo>
                      <a:pt x="1076096" y="1155699"/>
                    </a:moveTo>
                    <a:lnTo>
                      <a:pt x="1042835" y="1155699"/>
                    </a:lnTo>
                    <a:lnTo>
                      <a:pt x="1039266" y="1168399"/>
                    </a:lnTo>
                    <a:lnTo>
                      <a:pt x="904468" y="1295399"/>
                    </a:lnTo>
                    <a:lnTo>
                      <a:pt x="901471" y="1295399"/>
                    </a:lnTo>
                    <a:lnTo>
                      <a:pt x="899172" y="1308099"/>
                    </a:lnTo>
                    <a:lnTo>
                      <a:pt x="895972" y="1308099"/>
                    </a:lnTo>
                    <a:lnTo>
                      <a:pt x="895197" y="1320799"/>
                    </a:lnTo>
                    <a:lnTo>
                      <a:pt x="896124" y="1333499"/>
                    </a:lnTo>
                    <a:lnTo>
                      <a:pt x="899452" y="1333499"/>
                    </a:lnTo>
                    <a:lnTo>
                      <a:pt x="901814" y="1346199"/>
                    </a:lnTo>
                    <a:lnTo>
                      <a:pt x="951026" y="1346199"/>
                    </a:lnTo>
                    <a:lnTo>
                      <a:pt x="1082751" y="1206499"/>
                    </a:lnTo>
                    <a:lnTo>
                      <a:pt x="1088212" y="1206499"/>
                    </a:lnTo>
                    <a:lnTo>
                      <a:pt x="1091552" y="1193799"/>
                    </a:lnTo>
                    <a:lnTo>
                      <a:pt x="1092390" y="1193799"/>
                    </a:lnTo>
                    <a:lnTo>
                      <a:pt x="1092390" y="1181099"/>
                    </a:lnTo>
                    <a:lnTo>
                      <a:pt x="1091552" y="1181099"/>
                    </a:lnTo>
                    <a:lnTo>
                      <a:pt x="1088212" y="1168399"/>
                    </a:lnTo>
                    <a:lnTo>
                      <a:pt x="1079665" y="1168399"/>
                    </a:lnTo>
                    <a:lnTo>
                      <a:pt x="1076096" y="1155699"/>
                    </a:lnTo>
                    <a:close/>
                  </a:path>
                  <a:path w="1856105" h="1905000">
                    <a:moveTo>
                      <a:pt x="612647" y="1219199"/>
                    </a:moveTo>
                    <a:lnTo>
                      <a:pt x="544452" y="1219199"/>
                    </a:lnTo>
                    <a:lnTo>
                      <a:pt x="542211" y="1231899"/>
                    </a:lnTo>
                    <a:lnTo>
                      <a:pt x="540207" y="1244599"/>
                    </a:lnTo>
                    <a:lnTo>
                      <a:pt x="538430" y="1257299"/>
                    </a:lnTo>
                    <a:lnTo>
                      <a:pt x="536890" y="1257299"/>
                    </a:lnTo>
                    <a:lnTo>
                      <a:pt x="535586" y="1269999"/>
                    </a:lnTo>
                    <a:lnTo>
                      <a:pt x="534517" y="1282699"/>
                    </a:lnTo>
                    <a:lnTo>
                      <a:pt x="533684" y="1295399"/>
                    </a:lnTo>
                    <a:lnTo>
                      <a:pt x="533088" y="1295399"/>
                    </a:lnTo>
                    <a:lnTo>
                      <a:pt x="532731" y="1308099"/>
                    </a:lnTo>
                    <a:lnTo>
                      <a:pt x="532731" y="1333499"/>
                    </a:lnTo>
                    <a:lnTo>
                      <a:pt x="598561" y="1333499"/>
                    </a:lnTo>
                    <a:lnTo>
                      <a:pt x="598561" y="1308099"/>
                    </a:lnTo>
                    <a:lnTo>
                      <a:pt x="598860" y="1308099"/>
                    </a:lnTo>
                    <a:lnTo>
                      <a:pt x="599356" y="1295399"/>
                    </a:lnTo>
                    <a:lnTo>
                      <a:pt x="600049" y="1282699"/>
                    </a:lnTo>
                    <a:lnTo>
                      <a:pt x="600945" y="1282699"/>
                    </a:lnTo>
                    <a:lnTo>
                      <a:pt x="602033" y="1269999"/>
                    </a:lnTo>
                    <a:lnTo>
                      <a:pt x="603317" y="1269999"/>
                    </a:lnTo>
                    <a:lnTo>
                      <a:pt x="604799" y="1257299"/>
                    </a:lnTo>
                    <a:lnTo>
                      <a:pt x="606468" y="1244599"/>
                    </a:lnTo>
                    <a:lnTo>
                      <a:pt x="608333" y="1244599"/>
                    </a:lnTo>
                    <a:lnTo>
                      <a:pt x="610392" y="1231899"/>
                    </a:lnTo>
                    <a:lnTo>
                      <a:pt x="612647" y="1219199"/>
                    </a:lnTo>
                    <a:close/>
                  </a:path>
                  <a:path w="1856105" h="1905000">
                    <a:moveTo>
                      <a:pt x="1310968" y="1219199"/>
                    </a:moveTo>
                    <a:lnTo>
                      <a:pt x="1242860" y="1219199"/>
                    </a:lnTo>
                    <a:lnTo>
                      <a:pt x="1245108" y="1231899"/>
                    </a:lnTo>
                    <a:lnTo>
                      <a:pt x="1247165" y="1244599"/>
                    </a:lnTo>
                    <a:lnTo>
                      <a:pt x="1249032" y="1244599"/>
                    </a:lnTo>
                    <a:lnTo>
                      <a:pt x="1250708" y="1257299"/>
                    </a:lnTo>
                    <a:lnTo>
                      <a:pt x="1252190" y="1269999"/>
                    </a:lnTo>
                    <a:lnTo>
                      <a:pt x="1253472" y="1269999"/>
                    </a:lnTo>
                    <a:lnTo>
                      <a:pt x="1254557" y="1282699"/>
                    </a:lnTo>
                    <a:lnTo>
                      <a:pt x="1255445" y="1282699"/>
                    </a:lnTo>
                    <a:lnTo>
                      <a:pt x="1256143" y="1295399"/>
                    </a:lnTo>
                    <a:lnTo>
                      <a:pt x="1256639" y="1308099"/>
                    </a:lnTo>
                    <a:lnTo>
                      <a:pt x="1256935" y="1308099"/>
                    </a:lnTo>
                    <a:lnTo>
                      <a:pt x="1256925" y="1333499"/>
                    </a:lnTo>
                    <a:lnTo>
                      <a:pt x="1322776" y="1333499"/>
                    </a:lnTo>
                    <a:lnTo>
                      <a:pt x="1322895" y="1320799"/>
                    </a:lnTo>
                    <a:lnTo>
                      <a:pt x="1322766" y="1308099"/>
                    </a:lnTo>
                    <a:lnTo>
                      <a:pt x="1322400" y="1295399"/>
                    </a:lnTo>
                    <a:lnTo>
                      <a:pt x="1321795" y="1295399"/>
                    </a:lnTo>
                    <a:lnTo>
                      <a:pt x="1320952" y="1282699"/>
                    </a:lnTo>
                    <a:lnTo>
                      <a:pt x="1319873" y="1269999"/>
                    </a:lnTo>
                    <a:lnTo>
                      <a:pt x="1318560" y="1257299"/>
                    </a:lnTo>
                    <a:lnTo>
                      <a:pt x="1317010" y="1257299"/>
                    </a:lnTo>
                    <a:lnTo>
                      <a:pt x="1315224" y="1244599"/>
                    </a:lnTo>
                    <a:lnTo>
                      <a:pt x="1313212" y="1231899"/>
                    </a:lnTo>
                    <a:lnTo>
                      <a:pt x="1310968" y="1219199"/>
                    </a:lnTo>
                    <a:close/>
                  </a:path>
                  <a:path w="1856105" h="1905000">
                    <a:moveTo>
                      <a:pt x="626717" y="1181099"/>
                    </a:moveTo>
                    <a:lnTo>
                      <a:pt x="555705" y="1181099"/>
                    </a:lnTo>
                    <a:lnTo>
                      <a:pt x="552554" y="1193799"/>
                    </a:lnTo>
                    <a:lnTo>
                      <a:pt x="549630" y="1206499"/>
                    </a:lnTo>
                    <a:lnTo>
                      <a:pt x="546925" y="1219199"/>
                    </a:lnTo>
                    <a:lnTo>
                      <a:pt x="615086" y="1219199"/>
                    </a:lnTo>
                    <a:lnTo>
                      <a:pt x="617713" y="1206499"/>
                    </a:lnTo>
                    <a:lnTo>
                      <a:pt x="620529" y="1206499"/>
                    </a:lnTo>
                    <a:lnTo>
                      <a:pt x="623531" y="1193799"/>
                    </a:lnTo>
                    <a:lnTo>
                      <a:pt x="626717" y="1181099"/>
                    </a:lnTo>
                    <a:close/>
                  </a:path>
                  <a:path w="1856105" h="1905000">
                    <a:moveTo>
                      <a:pt x="1299691" y="1181099"/>
                    </a:moveTo>
                    <a:lnTo>
                      <a:pt x="1228790" y="1181099"/>
                    </a:lnTo>
                    <a:lnTo>
                      <a:pt x="1231976" y="1193799"/>
                    </a:lnTo>
                    <a:lnTo>
                      <a:pt x="1234976" y="1206499"/>
                    </a:lnTo>
                    <a:lnTo>
                      <a:pt x="1237789" y="1206499"/>
                    </a:lnTo>
                    <a:lnTo>
                      <a:pt x="1240416" y="1219199"/>
                    </a:lnTo>
                    <a:lnTo>
                      <a:pt x="1308493" y="1219199"/>
                    </a:lnTo>
                    <a:lnTo>
                      <a:pt x="1305788" y="1206499"/>
                    </a:lnTo>
                    <a:lnTo>
                      <a:pt x="1302849" y="1193799"/>
                    </a:lnTo>
                    <a:lnTo>
                      <a:pt x="1299691" y="1181099"/>
                    </a:lnTo>
                    <a:close/>
                  </a:path>
                  <a:path w="1856105" h="1905000">
                    <a:moveTo>
                      <a:pt x="641245" y="1155699"/>
                    </a:moveTo>
                    <a:lnTo>
                      <a:pt x="566508" y="1155699"/>
                    </a:lnTo>
                    <a:lnTo>
                      <a:pt x="562686" y="1168399"/>
                    </a:lnTo>
                    <a:lnTo>
                      <a:pt x="559083" y="1181099"/>
                    </a:lnTo>
                    <a:lnTo>
                      <a:pt x="630083" y="1181099"/>
                    </a:lnTo>
                    <a:lnTo>
                      <a:pt x="633627" y="1168399"/>
                    </a:lnTo>
                    <a:lnTo>
                      <a:pt x="637349" y="1168399"/>
                    </a:lnTo>
                    <a:lnTo>
                      <a:pt x="641245" y="1155699"/>
                    </a:lnTo>
                    <a:close/>
                  </a:path>
                  <a:path w="1856105" h="1905000">
                    <a:moveTo>
                      <a:pt x="1288878" y="1155699"/>
                    </a:moveTo>
                    <a:lnTo>
                      <a:pt x="1214255" y="1155699"/>
                    </a:lnTo>
                    <a:lnTo>
                      <a:pt x="1218158" y="1168399"/>
                    </a:lnTo>
                    <a:lnTo>
                      <a:pt x="1221880" y="1168399"/>
                    </a:lnTo>
                    <a:lnTo>
                      <a:pt x="1225424" y="1181099"/>
                    </a:lnTo>
                    <a:lnTo>
                      <a:pt x="1296310" y="1181099"/>
                    </a:lnTo>
                    <a:lnTo>
                      <a:pt x="1292707" y="1168399"/>
                    </a:lnTo>
                    <a:lnTo>
                      <a:pt x="1288878" y="1155699"/>
                    </a:lnTo>
                    <a:close/>
                  </a:path>
                  <a:path w="1856105" h="1905000">
                    <a:moveTo>
                      <a:pt x="658535" y="1130299"/>
                    </a:moveTo>
                    <a:lnTo>
                      <a:pt x="579272" y="1130299"/>
                    </a:lnTo>
                    <a:lnTo>
                      <a:pt x="574800" y="1142999"/>
                    </a:lnTo>
                    <a:lnTo>
                      <a:pt x="570545" y="1155699"/>
                    </a:lnTo>
                    <a:lnTo>
                      <a:pt x="645312" y="1155699"/>
                    </a:lnTo>
                    <a:lnTo>
                      <a:pt x="649551" y="1142999"/>
                    </a:lnTo>
                    <a:lnTo>
                      <a:pt x="653961" y="1142999"/>
                    </a:lnTo>
                    <a:lnTo>
                      <a:pt x="658535" y="1130299"/>
                    </a:lnTo>
                    <a:close/>
                  </a:path>
                  <a:path w="1856105" h="1905000">
                    <a:moveTo>
                      <a:pt x="1276108" y="1130299"/>
                    </a:moveTo>
                    <a:lnTo>
                      <a:pt x="1196965" y="1130299"/>
                    </a:lnTo>
                    <a:lnTo>
                      <a:pt x="1201534" y="1142999"/>
                    </a:lnTo>
                    <a:lnTo>
                      <a:pt x="1205944" y="1142999"/>
                    </a:lnTo>
                    <a:lnTo>
                      <a:pt x="1210184" y="1155699"/>
                    </a:lnTo>
                    <a:lnTo>
                      <a:pt x="1284836" y="1155699"/>
                    </a:lnTo>
                    <a:lnTo>
                      <a:pt x="1280581" y="1142999"/>
                    </a:lnTo>
                    <a:lnTo>
                      <a:pt x="1276108" y="1130299"/>
                    </a:lnTo>
                    <a:close/>
                  </a:path>
                  <a:path w="1856105" h="1905000">
                    <a:moveTo>
                      <a:pt x="678420" y="1104899"/>
                    </a:moveTo>
                    <a:lnTo>
                      <a:pt x="593909" y="1104899"/>
                    </a:lnTo>
                    <a:lnTo>
                      <a:pt x="588825" y="1117599"/>
                    </a:lnTo>
                    <a:lnTo>
                      <a:pt x="583946" y="1130299"/>
                    </a:lnTo>
                    <a:lnTo>
                      <a:pt x="663268" y="1130299"/>
                    </a:lnTo>
                    <a:lnTo>
                      <a:pt x="668161" y="1117599"/>
                    </a:lnTo>
                    <a:lnTo>
                      <a:pt x="673214" y="1117599"/>
                    </a:lnTo>
                    <a:lnTo>
                      <a:pt x="678420" y="1104899"/>
                    </a:lnTo>
                    <a:close/>
                  </a:path>
                  <a:path w="1856105" h="1905000">
                    <a:moveTo>
                      <a:pt x="1261458" y="1104899"/>
                    </a:moveTo>
                    <a:lnTo>
                      <a:pt x="1177087" y="1104899"/>
                    </a:lnTo>
                    <a:lnTo>
                      <a:pt x="1182293" y="1117599"/>
                    </a:lnTo>
                    <a:lnTo>
                      <a:pt x="1187341" y="1117599"/>
                    </a:lnTo>
                    <a:lnTo>
                      <a:pt x="1192233" y="1130299"/>
                    </a:lnTo>
                    <a:lnTo>
                      <a:pt x="1271426" y="1130299"/>
                    </a:lnTo>
                    <a:lnTo>
                      <a:pt x="1266544" y="1117599"/>
                    </a:lnTo>
                    <a:lnTo>
                      <a:pt x="1261458" y="1104899"/>
                    </a:lnTo>
                    <a:close/>
                  </a:path>
                  <a:path w="1856105" h="1905000">
                    <a:moveTo>
                      <a:pt x="700702" y="1079499"/>
                    </a:moveTo>
                    <a:lnTo>
                      <a:pt x="610373" y="1079499"/>
                    </a:lnTo>
                    <a:lnTo>
                      <a:pt x="604692" y="1092199"/>
                    </a:lnTo>
                    <a:lnTo>
                      <a:pt x="599198" y="1104899"/>
                    </a:lnTo>
                    <a:lnTo>
                      <a:pt x="683771" y="1104899"/>
                    </a:lnTo>
                    <a:lnTo>
                      <a:pt x="689269" y="1092199"/>
                    </a:lnTo>
                    <a:lnTo>
                      <a:pt x="694918" y="1092199"/>
                    </a:lnTo>
                    <a:lnTo>
                      <a:pt x="700702" y="1079499"/>
                    </a:lnTo>
                    <a:close/>
                  </a:path>
                  <a:path w="1856105" h="1905000">
                    <a:moveTo>
                      <a:pt x="1245000" y="1079499"/>
                    </a:moveTo>
                    <a:lnTo>
                      <a:pt x="1154805" y="1079499"/>
                    </a:lnTo>
                    <a:lnTo>
                      <a:pt x="1160589" y="1092199"/>
                    </a:lnTo>
                    <a:lnTo>
                      <a:pt x="1166238" y="1092199"/>
                    </a:lnTo>
                    <a:lnTo>
                      <a:pt x="1171736" y="1104899"/>
                    </a:lnTo>
                    <a:lnTo>
                      <a:pt x="1256169" y="1104899"/>
                    </a:lnTo>
                    <a:lnTo>
                      <a:pt x="1250681" y="1092199"/>
                    </a:lnTo>
                    <a:lnTo>
                      <a:pt x="1245000" y="1079499"/>
                    </a:lnTo>
                    <a:close/>
                  </a:path>
                  <a:path w="1856105" h="1905000">
                    <a:moveTo>
                      <a:pt x="712674" y="1066799"/>
                    </a:moveTo>
                    <a:lnTo>
                      <a:pt x="622299" y="1066799"/>
                    </a:lnTo>
                    <a:lnTo>
                      <a:pt x="616241" y="1079499"/>
                    </a:lnTo>
                    <a:lnTo>
                      <a:pt x="706621" y="1079499"/>
                    </a:lnTo>
                    <a:lnTo>
                      <a:pt x="712674" y="1066799"/>
                    </a:lnTo>
                    <a:close/>
                  </a:path>
                  <a:path w="1856105" h="1905000">
                    <a:moveTo>
                      <a:pt x="1233068" y="1066799"/>
                    </a:moveTo>
                    <a:lnTo>
                      <a:pt x="1142833" y="1066799"/>
                    </a:lnTo>
                    <a:lnTo>
                      <a:pt x="1148886" y="1079499"/>
                    </a:lnTo>
                    <a:lnTo>
                      <a:pt x="1239128" y="1079499"/>
                    </a:lnTo>
                    <a:lnTo>
                      <a:pt x="1233068" y="1066799"/>
                    </a:lnTo>
                    <a:close/>
                  </a:path>
                  <a:path w="1856105" h="1905000">
                    <a:moveTo>
                      <a:pt x="731599" y="1054099"/>
                    </a:moveTo>
                    <a:lnTo>
                      <a:pt x="634971" y="1054099"/>
                    </a:lnTo>
                    <a:lnTo>
                      <a:pt x="628548" y="1066799"/>
                    </a:lnTo>
                    <a:lnTo>
                      <a:pt x="725168" y="1066799"/>
                    </a:lnTo>
                    <a:lnTo>
                      <a:pt x="731599" y="1054099"/>
                    </a:lnTo>
                    <a:close/>
                  </a:path>
                  <a:path w="1856105" h="1905000">
                    <a:moveTo>
                      <a:pt x="1220403" y="1054099"/>
                    </a:moveTo>
                    <a:lnTo>
                      <a:pt x="1123903" y="1054099"/>
                    </a:lnTo>
                    <a:lnTo>
                      <a:pt x="1130334" y="1066799"/>
                    </a:lnTo>
                    <a:lnTo>
                      <a:pt x="1226825" y="1066799"/>
                    </a:lnTo>
                    <a:lnTo>
                      <a:pt x="1220403" y="1054099"/>
                    </a:lnTo>
                    <a:close/>
                  </a:path>
                  <a:path w="1856105" h="1905000">
                    <a:moveTo>
                      <a:pt x="765446" y="1028699"/>
                    </a:moveTo>
                    <a:lnTo>
                      <a:pt x="655292" y="1028699"/>
                    </a:lnTo>
                    <a:lnTo>
                      <a:pt x="648347" y="1041399"/>
                    </a:lnTo>
                    <a:lnTo>
                      <a:pt x="641570" y="1054099"/>
                    </a:lnTo>
                    <a:lnTo>
                      <a:pt x="738149" y="1054099"/>
                    </a:lnTo>
                    <a:lnTo>
                      <a:pt x="744816" y="1041399"/>
                    </a:lnTo>
                    <a:lnTo>
                      <a:pt x="758467" y="1041399"/>
                    </a:lnTo>
                    <a:lnTo>
                      <a:pt x="765446" y="1028699"/>
                    </a:lnTo>
                    <a:close/>
                  </a:path>
                  <a:path w="1856105" h="1905000">
                    <a:moveTo>
                      <a:pt x="1200094" y="1028699"/>
                    </a:moveTo>
                    <a:lnTo>
                      <a:pt x="1090056" y="1028699"/>
                    </a:lnTo>
                    <a:lnTo>
                      <a:pt x="1097038" y="1041399"/>
                    </a:lnTo>
                    <a:lnTo>
                      <a:pt x="1110691" y="1041399"/>
                    </a:lnTo>
                    <a:lnTo>
                      <a:pt x="1117356" y="1054099"/>
                    </a:lnTo>
                    <a:lnTo>
                      <a:pt x="1213805" y="1054099"/>
                    </a:lnTo>
                    <a:lnTo>
                      <a:pt x="1207033" y="1041399"/>
                    </a:lnTo>
                    <a:lnTo>
                      <a:pt x="1200094" y="1028699"/>
                    </a:lnTo>
                    <a:close/>
                  </a:path>
                  <a:path w="1856105" h="1905000">
                    <a:moveTo>
                      <a:pt x="794311" y="1015999"/>
                    </a:moveTo>
                    <a:lnTo>
                      <a:pt x="669652" y="1015999"/>
                    </a:lnTo>
                    <a:lnTo>
                      <a:pt x="662392" y="1028699"/>
                    </a:lnTo>
                    <a:lnTo>
                      <a:pt x="786966" y="1028699"/>
                    </a:lnTo>
                    <a:lnTo>
                      <a:pt x="794311" y="1015999"/>
                    </a:lnTo>
                    <a:close/>
                  </a:path>
                  <a:path w="1856105" h="1905000">
                    <a:moveTo>
                      <a:pt x="1185736" y="1015999"/>
                    </a:moveTo>
                    <a:lnTo>
                      <a:pt x="1061191" y="1015999"/>
                    </a:lnTo>
                    <a:lnTo>
                      <a:pt x="1068538" y="1028699"/>
                    </a:lnTo>
                    <a:lnTo>
                      <a:pt x="1192995" y="1028699"/>
                    </a:lnTo>
                    <a:lnTo>
                      <a:pt x="1185736" y="1015999"/>
                    </a:lnTo>
                    <a:close/>
                  </a:path>
                  <a:path w="1856105" h="1905000">
                    <a:moveTo>
                      <a:pt x="824458" y="1003299"/>
                    </a:moveTo>
                    <a:lnTo>
                      <a:pt x="684650" y="1003299"/>
                    </a:lnTo>
                    <a:lnTo>
                      <a:pt x="677075" y="1015999"/>
                    </a:lnTo>
                    <a:lnTo>
                      <a:pt x="816819" y="1015999"/>
                    </a:lnTo>
                    <a:lnTo>
                      <a:pt x="824458" y="1003299"/>
                    </a:lnTo>
                    <a:close/>
                  </a:path>
                  <a:path w="1856105" h="1905000">
                    <a:moveTo>
                      <a:pt x="1170743" y="1003299"/>
                    </a:moveTo>
                    <a:lnTo>
                      <a:pt x="1031043" y="1003299"/>
                    </a:lnTo>
                    <a:lnTo>
                      <a:pt x="1038682" y="1015999"/>
                    </a:lnTo>
                    <a:lnTo>
                      <a:pt x="1178318" y="1015999"/>
                    </a:lnTo>
                    <a:lnTo>
                      <a:pt x="1170743" y="1003299"/>
                    </a:lnTo>
                    <a:close/>
                  </a:path>
                  <a:path w="1856105" h="1905000">
                    <a:moveTo>
                      <a:pt x="871459" y="990599"/>
                    </a:moveTo>
                    <a:lnTo>
                      <a:pt x="708228" y="990599"/>
                    </a:lnTo>
                    <a:lnTo>
                      <a:pt x="700224" y="1003299"/>
                    </a:lnTo>
                    <a:lnTo>
                      <a:pt x="863511" y="1003299"/>
                    </a:lnTo>
                    <a:lnTo>
                      <a:pt x="871459" y="990599"/>
                    </a:lnTo>
                    <a:close/>
                  </a:path>
                  <a:path w="1856105" h="1905000">
                    <a:moveTo>
                      <a:pt x="1147178" y="990599"/>
                    </a:moveTo>
                    <a:lnTo>
                      <a:pt x="984043" y="990599"/>
                    </a:lnTo>
                    <a:lnTo>
                      <a:pt x="991984" y="1003299"/>
                    </a:lnTo>
                    <a:lnTo>
                      <a:pt x="1155174" y="1003299"/>
                    </a:lnTo>
                    <a:lnTo>
                      <a:pt x="1147178" y="990599"/>
                    </a:lnTo>
                    <a:close/>
                  </a:path>
                  <a:path w="1856105" h="1905000">
                    <a:moveTo>
                      <a:pt x="1130801" y="977899"/>
                    </a:moveTo>
                    <a:lnTo>
                      <a:pt x="724609" y="977899"/>
                    </a:lnTo>
                    <a:lnTo>
                      <a:pt x="716357" y="990599"/>
                    </a:lnTo>
                    <a:lnTo>
                      <a:pt x="1139050" y="990599"/>
                    </a:lnTo>
                    <a:lnTo>
                      <a:pt x="1130801" y="977899"/>
                    </a:lnTo>
                    <a:close/>
                  </a:path>
                  <a:path w="1856105" h="1905000">
                    <a:moveTo>
                      <a:pt x="1105326" y="965199"/>
                    </a:moveTo>
                    <a:lnTo>
                      <a:pt x="750089" y="965199"/>
                    </a:lnTo>
                    <a:lnTo>
                      <a:pt x="741476" y="977899"/>
                    </a:lnTo>
                    <a:lnTo>
                      <a:pt x="1113929" y="977899"/>
                    </a:lnTo>
                    <a:lnTo>
                      <a:pt x="1105326" y="965199"/>
                    </a:lnTo>
                    <a:close/>
                  </a:path>
                  <a:path w="1856105" h="1905000">
                    <a:moveTo>
                      <a:pt x="1078903" y="952499"/>
                    </a:moveTo>
                    <a:lnTo>
                      <a:pt x="776541" y="952499"/>
                    </a:lnTo>
                    <a:lnTo>
                      <a:pt x="767621" y="965199"/>
                    </a:lnTo>
                    <a:lnTo>
                      <a:pt x="1087813" y="965199"/>
                    </a:lnTo>
                    <a:lnTo>
                      <a:pt x="1078903" y="952499"/>
                    </a:lnTo>
                    <a:close/>
                  </a:path>
                  <a:path w="1856105" h="1905000">
                    <a:moveTo>
                      <a:pt x="1051649" y="939799"/>
                    </a:moveTo>
                    <a:lnTo>
                      <a:pt x="803805" y="939799"/>
                    </a:lnTo>
                    <a:lnTo>
                      <a:pt x="794635" y="952499"/>
                    </a:lnTo>
                    <a:lnTo>
                      <a:pt x="1060815" y="952499"/>
                    </a:lnTo>
                    <a:lnTo>
                      <a:pt x="1051649" y="939799"/>
                    </a:lnTo>
                    <a:close/>
                  </a:path>
                  <a:path w="1856105" h="1905000">
                    <a:moveTo>
                      <a:pt x="995278" y="927099"/>
                    </a:moveTo>
                    <a:lnTo>
                      <a:pt x="860200" y="927099"/>
                    </a:lnTo>
                    <a:lnTo>
                      <a:pt x="850658" y="939799"/>
                    </a:lnTo>
                    <a:lnTo>
                      <a:pt x="1004811" y="939799"/>
                    </a:lnTo>
                    <a:lnTo>
                      <a:pt x="995278" y="927099"/>
                    </a:lnTo>
                    <a:close/>
                  </a:path>
                  <a:path w="1856105" h="1905000">
                    <a:moveTo>
                      <a:pt x="263169" y="685799"/>
                    </a:moveTo>
                    <a:lnTo>
                      <a:pt x="175855" y="685799"/>
                    </a:lnTo>
                    <a:lnTo>
                      <a:pt x="171526" y="698499"/>
                    </a:lnTo>
                    <a:lnTo>
                      <a:pt x="251688" y="698499"/>
                    </a:lnTo>
                    <a:lnTo>
                      <a:pt x="263169" y="685799"/>
                    </a:lnTo>
                    <a:close/>
                  </a:path>
                  <a:path w="1856105" h="1905000">
                    <a:moveTo>
                      <a:pt x="1679677" y="685799"/>
                    </a:moveTo>
                    <a:lnTo>
                      <a:pt x="1592300" y="685799"/>
                    </a:lnTo>
                    <a:lnTo>
                      <a:pt x="1603768" y="698499"/>
                    </a:lnTo>
                    <a:lnTo>
                      <a:pt x="1684007" y="698499"/>
                    </a:lnTo>
                    <a:lnTo>
                      <a:pt x="1679677" y="685799"/>
                    </a:lnTo>
                    <a:close/>
                  </a:path>
                  <a:path w="1856105" h="1905000">
                    <a:moveTo>
                      <a:pt x="282320" y="673099"/>
                    </a:moveTo>
                    <a:lnTo>
                      <a:pt x="185456" y="673099"/>
                    </a:lnTo>
                    <a:lnTo>
                      <a:pt x="180498" y="685799"/>
                    </a:lnTo>
                    <a:lnTo>
                      <a:pt x="269290" y="685799"/>
                    </a:lnTo>
                    <a:lnTo>
                      <a:pt x="282320" y="673099"/>
                    </a:lnTo>
                    <a:close/>
                  </a:path>
                  <a:path w="1856105" h="1905000">
                    <a:moveTo>
                      <a:pt x="1670071" y="673099"/>
                    </a:moveTo>
                    <a:lnTo>
                      <a:pt x="1573148" y="673099"/>
                    </a:lnTo>
                    <a:lnTo>
                      <a:pt x="1586179" y="685799"/>
                    </a:lnTo>
                    <a:lnTo>
                      <a:pt x="1675033" y="685799"/>
                    </a:lnTo>
                    <a:lnTo>
                      <a:pt x="1670071" y="673099"/>
                    </a:lnTo>
                    <a:close/>
                  </a:path>
                  <a:path w="1856105" h="1905000">
                    <a:moveTo>
                      <a:pt x="310540" y="660399"/>
                    </a:moveTo>
                    <a:lnTo>
                      <a:pt x="196300" y="660399"/>
                    </a:lnTo>
                    <a:lnTo>
                      <a:pt x="190728" y="673099"/>
                    </a:lnTo>
                    <a:lnTo>
                      <a:pt x="303288" y="673099"/>
                    </a:lnTo>
                    <a:lnTo>
                      <a:pt x="310540" y="660399"/>
                    </a:lnTo>
                    <a:close/>
                  </a:path>
                  <a:path w="1856105" h="1905000">
                    <a:moveTo>
                      <a:pt x="1659225" y="660399"/>
                    </a:moveTo>
                    <a:lnTo>
                      <a:pt x="1544942" y="660399"/>
                    </a:lnTo>
                    <a:lnTo>
                      <a:pt x="1552194" y="673099"/>
                    </a:lnTo>
                    <a:lnTo>
                      <a:pt x="1664792" y="673099"/>
                    </a:lnTo>
                    <a:lnTo>
                      <a:pt x="1659225" y="660399"/>
                    </a:lnTo>
                    <a:close/>
                  </a:path>
                  <a:path w="1856105" h="1905000">
                    <a:moveTo>
                      <a:pt x="1647272" y="647699"/>
                    </a:moveTo>
                    <a:lnTo>
                      <a:pt x="208250" y="647699"/>
                    </a:lnTo>
                    <a:lnTo>
                      <a:pt x="202141" y="660399"/>
                    </a:lnTo>
                    <a:lnTo>
                      <a:pt x="1653384" y="660399"/>
                    </a:lnTo>
                    <a:lnTo>
                      <a:pt x="1647272" y="647699"/>
                    </a:lnTo>
                    <a:close/>
                  </a:path>
                  <a:path w="1856105" h="1905000">
                    <a:moveTo>
                      <a:pt x="1634256" y="634999"/>
                    </a:moveTo>
                    <a:lnTo>
                      <a:pt x="221264" y="634999"/>
                    </a:lnTo>
                    <a:lnTo>
                      <a:pt x="214630" y="647699"/>
                    </a:lnTo>
                    <a:lnTo>
                      <a:pt x="1640890" y="647699"/>
                    </a:lnTo>
                    <a:lnTo>
                      <a:pt x="1634256" y="634999"/>
                    </a:lnTo>
                    <a:close/>
                  </a:path>
                  <a:path w="1856105" h="1905000">
                    <a:moveTo>
                      <a:pt x="1620331" y="622299"/>
                    </a:moveTo>
                    <a:lnTo>
                      <a:pt x="235189" y="622299"/>
                    </a:lnTo>
                    <a:lnTo>
                      <a:pt x="228117" y="634999"/>
                    </a:lnTo>
                    <a:lnTo>
                      <a:pt x="1627403" y="634999"/>
                    </a:lnTo>
                    <a:lnTo>
                      <a:pt x="1620331" y="622299"/>
                    </a:lnTo>
                    <a:close/>
                  </a:path>
                  <a:path w="1856105" h="1905000">
                    <a:moveTo>
                      <a:pt x="1597907" y="609599"/>
                    </a:moveTo>
                    <a:lnTo>
                      <a:pt x="257613" y="609599"/>
                    </a:lnTo>
                    <a:lnTo>
                      <a:pt x="249964" y="622299"/>
                    </a:lnTo>
                    <a:lnTo>
                      <a:pt x="1605555" y="622299"/>
                    </a:lnTo>
                    <a:lnTo>
                      <a:pt x="1597907" y="609599"/>
                    </a:lnTo>
                    <a:close/>
                  </a:path>
                  <a:path w="1856105" h="1905000">
                    <a:moveTo>
                      <a:pt x="1557519" y="596899"/>
                    </a:moveTo>
                    <a:lnTo>
                      <a:pt x="297988" y="596899"/>
                    </a:lnTo>
                    <a:lnTo>
                      <a:pt x="289690" y="609599"/>
                    </a:lnTo>
                    <a:lnTo>
                      <a:pt x="1565819" y="609599"/>
                    </a:lnTo>
                    <a:lnTo>
                      <a:pt x="1557519" y="596899"/>
                    </a:lnTo>
                    <a:close/>
                  </a:path>
                  <a:path w="1856105" h="1905000">
                    <a:moveTo>
                      <a:pt x="664324" y="406399"/>
                    </a:moveTo>
                    <a:lnTo>
                      <a:pt x="598462" y="406399"/>
                    </a:lnTo>
                    <a:lnTo>
                      <a:pt x="598462" y="596899"/>
                    </a:lnTo>
                    <a:lnTo>
                      <a:pt x="664324" y="596899"/>
                    </a:lnTo>
                    <a:lnTo>
                      <a:pt x="664324" y="406399"/>
                    </a:lnTo>
                    <a:close/>
                  </a:path>
                  <a:path w="1856105" h="1905000">
                    <a:moveTo>
                      <a:pt x="1257033" y="406399"/>
                    </a:moveTo>
                    <a:lnTo>
                      <a:pt x="1191183" y="406399"/>
                    </a:lnTo>
                    <a:lnTo>
                      <a:pt x="1191183" y="596899"/>
                    </a:lnTo>
                    <a:lnTo>
                      <a:pt x="1257033" y="596899"/>
                    </a:lnTo>
                    <a:lnTo>
                      <a:pt x="1257033" y="406399"/>
                    </a:lnTo>
                    <a:close/>
                  </a:path>
                  <a:path w="1856105" h="1905000">
                    <a:moveTo>
                      <a:pt x="1660578" y="393699"/>
                    </a:moveTo>
                    <a:lnTo>
                      <a:pt x="194941" y="393699"/>
                    </a:lnTo>
                    <a:lnTo>
                      <a:pt x="201358" y="406399"/>
                    </a:lnTo>
                    <a:lnTo>
                      <a:pt x="1654156" y="406399"/>
                    </a:lnTo>
                    <a:lnTo>
                      <a:pt x="1660578" y="393699"/>
                    </a:lnTo>
                    <a:close/>
                  </a:path>
                  <a:path w="1856105" h="1905000">
                    <a:moveTo>
                      <a:pt x="1696872" y="380999"/>
                    </a:moveTo>
                    <a:lnTo>
                      <a:pt x="158699" y="380999"/>
                    </a:lnTo>
                    <a:lnTo>
                      <a:pt x="164323" y="393699"/>
                    </a:lnTo>
                    <a:lnTo>
                      <a:pt x="1691236" y="393699"/>
                    </a:lnTo>
                    <a:lnTo>
                      <a:pt x="1696872" y="380999"/>
                    </a:lnTo>
                    <a:close/>
                  </a:path>
                  <a:path w="1856105" h="1905000">
                    <a:moveTo>
                      <a:pt x="1716735" y="368299"/>
                    </a:moveTo>
                    <a:lnTo>
                      <a:pt x="138861" y="368299"/>
                    </a:lnTo>
                    <a:lnTo>
                      <a:pt x="143386" y="380999"/>
                    </a:lnTo>
                    <a:lnTo>
                      <a:pt x="1712199" y="380999"/>
                    </a:lnTo>
                    <a:lnTo>
                      <a:pt x="1716735" y="368299"/>
                    </a:lnTo>
                    <a:close/>
                  </a:path>
                  <a:path w="1856105" h="1905000">
                    <a:moveTo>
                      <a:pt x="1724761" y="355599"/>
                    </a:moveTo>
                    <a:lnTo>
                      <a:pt x="130830" y="355599"/>
                    </a:lnTo>
                    <a:lnTo>
                      <a:pt x="134658" y="368299"/>
                    </a:lnTo>
                    <a:lnTo>
                      <a:pt x="1720932" y="368299"/>
                    </a:lnTo>
                    <a:lnTo>
                      <a:pt x="1724761" y="355599"/>
                    </a:lnTo>
                    <a:close/>
                  </a:path>
                  <a:path w="1856105" h="1905000">
                    <a:moveTo>
                      <a:pt x="77228" y="101599"/>
                    </a:moveTo>
                    <a:lnTo>
                      <a:pt x="10287" y="101599"/>
                    </a:lnTo>
                    <a:lnTo>
                      <a:pt x="10934" y="114299"/>
                    </a:lnTo>
                    <a:lnTo>
                      <a:pt x="11506" y="114299"/>
                    </a:lnTo>
                    <a:lnTo>
                      <a:pt x="13157" y="126999"/>
                    </a:lnTo>
                    <a:lnTo>
                      <a:pt x="14224" y="126999"/>
                    </a:lnTo>
                    <a:lnTo>
                      <a:pt x="16827" y="139699"/>
                    </a:lnTo>
                    <a:lnTo>
                      <a:pt x="18376" y="139699"/>
                    </a:lnTo>
                    <a:lnTo>
                      <a:pt x="124294" y="342899"/>
                    </a:lnTo>
                    <a:lnTo>
                      <a:pt x="127376" y="355599"/>
                    </a:lnTo>
                    <a:lnTo>
                      <a:pt x="1728218" y="355599"/>
                    </a:lnTo>
                    <a:lnTo>
                      <a:pt x="1731302" y="342899"/>
                    </a:lnTo>
                    <a:lnTo>
                      <a:pt x="1737916" y="330199"/>
                    </a:lnTo>
                    <a:lnTo>
                      <a:pt x="185432" y="330199"/>
                    </a:lnTo>
                    <a:lnTo>
                      <a:pt x="183108" y="317499"/>
                    </a:lnTo>
                    <a:lnTo>
                      <a:pt x="78003" y="114299"/>
                    </a:lnTo>
                    <a:lnTo>
                      <a:pt x="77228" y="101599"/>
                    </a:lnTo>
                    <a:close/>
                  </a:path>
                  <a:path w="1856105" h="1905000">
                    <a:moveTo>
                      <a:pt x="1845221" y="101599"/>
                    </a:moveTo>
                    <a:lnTo>
                      <a:pt x="1778279" y="101599"/>
                    </a:lnTo>
                    <a:lnTo>
                      <a:pt x="1777504" y="114299"/>
                    </a:lnTo>
                    <a:lnTo>
                      <a:pt x="1670062" y="330199"/>
                    </a:lnTo>
                    <a:lnTo>
                      <a:pt x="1737916" y="330199"/>
                    </a:lnTo>
                    <a:lnTo>
                      <a:pt x="1837131" y="139699"/>
                    </a:lnTo>
                    <a:lnTo>
                      <a:pt x="1838667" y="139699"/>
                    </a:lnTo>
                    <a:lnTo>
                      <a:pt x="1841284" y="126999"/>
                    </a:lnTo>
                    <a:lnTo>
                      <a:pt x="1842350" y="126999"/>
                    </a:lnTo>
                    <a:lnTo>
                      <a:pt x="1844001" y="114299"/>
                    </a:lnTo>
                    <a:lnTo>
                      <a:pt x="1844573" y="114299"/>
                    </a:lnTo>
                    <a:lnTo>
                      <a:pt x="1845221" y="101599"/>
                    </a:lnTo>
                    <a:close/>
                  </a:path>
                  <a:path w="1856105" h="1905000">
                    <a:moveTo>
                      <a:pt x="76657" y="88899"/>
                    </a:moveTo>
                    <a:lnTo>
                      <a:pt x="10566" y="88899"/>
                    </a:lnTo>
                    <a:lnTo>
                      <a:pt x="10210" y="101599"/>
                    </a:lnTo>
                    <a:lnTo>
                      <a:pt x="76263" y="101599"/>
                    </a:lnTo>
                    <a:lnTo>
                      <a:pt x="76657" y="88899"/>
                    </a:lnTo>
                    <a:close/>
                  </a:path>
                  <a:path w="1856105" h="1905000">
                    <a:moveTo>
                      <a:pt x="1844928" y="88899"/>
                    </a:moveTo>
                    <a:lnTo>
                      <a:pt x="1778838" y="88899"/>
                    </a:lnTo>
                    <a:lnTo>
                      <a:pt x="1779244" y="101599"/>
                    </a:lnTo>
                    <a:lnTo>
                      <a:pt x="1845284" y="101599"/>
                    </a:lnTo>
                    <a:lnTo>
                      <a:pt x="1844928" y="88899"/>
                    </a:lnTo>
                    <a:close/>
                  </a:path>
                  <a:path w="1856105" h="1905000">
                    <a:moveTo>
                      <a:pt x="82969" y="76199"/>
                    </a:moveTo>
                    <a:lnTo>
                      <a:pt x="12357" y="76199"/>
                    </a:lnTo>
                    <a:lnTo>
                      <a:pt x="10998" y="88899"/>
                    </a:lnTo>
                    <a:lnTo>
                      <a:pt x="81495" y="88899"/>
                    </a:lnTo>
                    <a:lnTo>
                      <a:pt x="82969" y="76199"/>
                    </a:lnTo>
                    <a:close/>
                  </a:path>
                  <a:path w="1856105" h="1905000">
                    <a:moveTo>
                      <a:pt x="1843138" y="76199"/>
                    </a:moveTo>
                    <a:lnTo>
                      <a:pt x="1772539" y="76199"/>
                    </a:lnTo>
                    <a:lnTo>
                      <a:pt x="1774012" y="88899"/>
                    </a:lnTo>
                    <a:lnTo>
                      <a:pt x="1844497" y="88899"/>
                    </a:lnTo>
                    <a:lnTo>
                      <a:pt x="1843138" y="76199"/>
                    </a:lnTo>
                    <a:close/>
                  </a:path>
                  <a:path w="1856105" h="1905000">
                    <a:moveTo>
                      <a:pt x="1839874" y="63499"/>
                    </a:moveTo>
                    <a:lnTo>
                      <a:pt x="15633" y="63499"/>
                    </a:lnTo>
                    <a:lnTo>
                      <a:pt x="13284" y="76199"/>
                    </a:lnTo>
                    <a:lnTo>
                      <a:pt x="1842211" y="76199"/>
                    </a:lnTo>
                    <a:lnTo>
                      <a:pt x="1839874" y="63499"/>
                    </a:lnTo>
                    <a:close/>
                  </a:path>
                  <a:path w="1856105" h="1905000">
                    <a:moveTo>
                      <a:pt x="1833321" y="50800"/>
                    </a:moveTo>
                    <a:lnTo>
                      <a:pt x="22186" y="50800"/>
                    </a:lnTo>
                    <a:lnTo>
                      <a:pt x="20319" y="63499"/>
                    </a:lnTo>
                    <a:lnTo>
                      <a:pt x="1835188" y="63499"/>
                    </a:lnTo>
                    <a:lnTo>
                      <a:pt x="1833321" y="50800"/>
                    </a:lnTo>
                    <a:close/>
                  </a:path>
                  <a:path w="1856105" h="1905000">
                    <a:moveTo>
                      <a:pt x="1826856" y="38100"/>
                    </a:moveTo>
                    <a:lnTo>
                      <a:pt x="28651" y="38100"/>
                    </a:lnTo>
                    <a:lnTo>
                      <a:pt x="26352" y="50800"/>
                    </a:lnTo>
                    <a:lnTo>
                      <a:pt x="1829155" y="50800"/>
                    </a:lnTo>
                    <a:lnTo>
                      <a:pt x="1826856" y="38100"/>
                    </a:lnTo>
                    <a:close/>
                  </a:path>
                  <a:path w="1856105" h="1905000">
                    <a:moveTo>
                      <a:pt x="1813445" y="25400"/>
                    </a:moveTo>
                    <a:lnTo>
                      <a:pt x="42049" y="25400"/>
                    </a:lnTo>
                    <a:lnTo>
                      <a:pt x="36321" y="38100"/>
                    </a:lnTo>
                    <a:lnTo>
                      <a:pt x="1819186" y="38100"/>
                    </a:lnTo>
                    <a:lnTo>
                      <a:pt x="1813445" y="25400"/>
                    </a:lnTo>
                    <a:close/>
                  </a:path>
                  <a:path w="1856105" h="1905000">
                    <a:moveTo>
                      <a:pt x="1793773" y="12700"/>
                    </a:moveTo>
                    <a:lnTo>
                      <a:pt x="61734" y="12700"/>
                    </a:lnTo>
                    <a:lnTo>
                      <a:pt x="54800" y="25400"/>
                    </a:lnTo>
                    <a:lnTo>
                      <a:pt x="1800707" y="25400"/>
                    </a:lnTo>
                    <a:lnTo>
                      <a:pt x="1793773" y="12700"/>
                    </a:lnTo>
                    <a:close/>
                  </a:path>
                  <a:path w="1856105" h="1905000">
                    <a:moveTo>
                      <a:pt x="1755686" y="0"/>
                    </a:moveTo>
                    <a:lnTo>
                      <a:pt x="99809" y="0"/>
                    </a:lnTo>
                    <a:lnTo>
                      <a:pt x="95859" y="12700"/>
                    </a:lnTo>
                    <a:lnTo>
                      <a:pt x="1759635" y="12700"/>
                    </a:lnTo>
                    <a:lnTo>
                      <a:pt x="175568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da-DK"/>
              </a:p>
            </p:txBody>
          </p:sp>
          <p:sp>
            <p:nvSpPr>
              <p:cNvPr id="49" name="Textbox 7">
                <a:extLst>
                  <a:ext uri="{FF2B5EF4-FFF2-40B4-BE49-F238E27FC236}">
                    <a16:creationId xmlns:a16="http://schemas.microsoft.com/office/drawing/2014/main" id="{E8687F58-7930-A162-5BD1-B704A240ABA1}"/>
                  </a:ext>
                </a:extLst>
              </p:cNvPr>
              <p:cNvSpPr txBox="1"/>
              <p:nvPr/>
            </p:nvSpPr>
            <p:spPr>
              <a:xfrm>
                <a:off x="-2437785" y="111286"/>
                <a:ext cx="4838170" cy="1905001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438785" algn="ctr">
                  <a:spcBef>
                    <a:spcPts val="335"/>
                  </a:spcBef>
                  <a:spcAft>
                    <a:spcPts val="0"/>
                  </a:spcAft>
                </a:pPr>
                <a:r>
                  <a:rPr lang="sk-SK" sz="300" spc="-10" dirty="0">
                    <a:solidFill>
                      <a:srgbClr val="060706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PAYLOAD</a:t>
                </a:r>
                <a:endParaRPr lang="da-DK" sz="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Tekstfelt 3">
            <a:extLst>
              <a:ext uri="{FF2B5EF4-FFF2-40B4-BE49-F238E27FC236}">
                <a16:creationId xmlns:a16="http://schemas.microsoft.com/office/drawing/2014/main" id="{1AE09381-ACE2-7FD6-9860-ED8DFD5A84F6}"/>
              </a:ext>
            </a:extLst>
          </p:cNvPr>
          <p:cNvSpPr txBox="1"/>
          <p:nvPr/>
        </p:nvSpPr>
        <p:spPr>
          <a:xfrm>
            <a:off x="5838701" y="6332885"/>
            <a:ext cx="6103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1600" dirty="0">
                <a:solidFill>
                  <a:schemeClr val="bg1">
                    <a:lumMod val="50000"/>
                  </a:schemeClr>
                </a:solidFill>
                <a:latin typeface="futura-pt"/>
              </a:rPr>
              <a:t>www.cestek.dk/cestek-special-moduler</a:t>
            </a:r>
          </a:p>
        </p:txBody>
      </p:sp>
    </p:spTree>
    <p:extLst>
      <p:ext uri="{BB962C8B-B14F-4D97-AF65-F5344CB8AC3E}">
        <p14:creationId xmlns:p14="http://schemas.microsoft.com/office/powerpoint/2010/main" val="2301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D2FCC6E-0E08-DF3A-34D7-0352C38480E0}"/>
              </a:ext>
            </a:extLst>
          </p:cNvPr>
          <p:cNvSpPr/>
          <p:nvPr/>
        </p:nvSpPr>
        <p:spPr>
          <a:xfrm>
            <a:off x="0" y="-2"/>
            <a:ext cx="5319059" cy="6858002"/>
          </a:xfrm>
          <a:prstGeom prst="rect">
            <a:avLst/>
          </a:prstGeom>
          <a:solidFill>
            <a:srgbClr val="3040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CEEB6C0A-566A-2833-E609-9D7EE770B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1" y="6324516"/>
            <a:ext cx="950259" cy="317289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247F3C95-E3A9-029B-322B-5B9D11769371}"/>
              </a:ext>
            </a:extLst>
          </p:cNvPr>
          <p:cNvSpPr txBox="1"/>
          <p:nvPr/>
        </p:nvSpPr>
        <p:spPr>
          <a:xfrm>
            <a:off x="209176" y="336971"/>
            <a:ext cx="8247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bg1"/>
                </a:solidFill>
                <a:latin typeface="futura-pt"/>
              </a:rPr>
              <a:t>Lifts for HD-1500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91F4031A-795B-BE1C-2990-A7224D7C03E8}"/>
              </a:ext>
            </a:extLst>
          </p:cNvPr>
          <p:cNvCxnSpPr/>
          <p:nvPr/>
        </p:nvCxnSpPr>
        <p:spPr>
          <a:xfrm>
            <a:off x="0" y="276914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3754EF62-7F5C-BF02-5079-EF0FEA0E937F}"/>
              </a:ext>
            </a:extLst>
          </p:cNvPr>
          <p:cNvCxnSpPr/>
          <p:nvPr/>
        </p:nvCxnSpPr>
        <p:spPr>
          <a:xfrm>
            <a:off x="0" y="439690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5316A607-DB22-3857-8748-43CB6C39AF5D}"/>
              </a:ext>
            </a:extLst>
          </p:cNvPr>
          <p:cNvCxnSpPr/>
          <p:nvPr/>
        </p:nvCxnSpPr>
        <p:spPr>
          <a:xfrm>
            <a:off x="0" y="602466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362BA892-D395-C3D1-817B-EA6A5E0ADB9A}"/>
              </a:ext>
            </a:extLst>
          </p:cNvPr>
          <p:cNvCxnSpPr/>
          <p:nvPr/>
        </p:nvCxnSpPr>
        <p:spPr>
          <a:xfrm>
            <a:off x="0" y="114137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e 1">
            <a:extLst>
              <a:ext uri="{FF2B5EF4-FFF2-40B4-BE49-F238E27FC236}">
                <a16:creationId xmlns:a16="http://schemas.microsoft.com/office/drawing/2014/main" id="{9DA4206C-C196-70FE-FCBE-C60C5B8C67A1}"/>
              </a:ext>
            </a:extLst>
          </p:cNvPr>
          <p:cNvGrpSpPr/>
          <p:nvPr/>
        </p:nvGrpSpPr>
        <p:grpSpPr>
          <a:xfrm>
            <a:off x="209176" y="1175525"/>
            <a:ext cx="11512819" cy="1584000"/>
            <a:chOff x="209176" y="1175525"/>
            <a:chExt cx="11512819" cy="1584000"/>
          </a:xfrm>
        </p:grpSpPr>
        <p:grpSp>
          <p:nvGrpSpPr>
            <p:cNvPr id="50" name="Gruppe 49">
              <a:extLst>
                <a:ext uri="{FF2B5EF4-FFF2-40B4-BE49-F238E27FC236}">
                  <a16:creationId xmlns:a16="http://schemas.microsoft.com/office/drawing/2014/main" id="{0874D69D-D38B-E143-6EE3-8573F207E936}"/>
                </a:ext>
              </a:extLst>
            </p:cNvPr>
            <p:cNvGrpSpPr/>
            <p:nvPr/>
          </p:nvGrpSpPr>
          <p:grpSpPr>
            <a:xfrm>
              <a:off x="209176" y="1385864"/>
              <a:ext cx="11512819" cy="1295785"/>
              <a:chOff x="209176" y="1385864"/>
              <a:chExt cx="11512819" cy="1295785"/>
            </a:xfrm>
          </p:grpSpPr>
          <p:sp>
            <p:nvSpPr>
              <p:cNvPr id="10" name="Tekstfelt 9">
                <a:extLst>
                  <a:ext uri="{FF2B5EF4-FFF2-40B4-BE49-F238E27FC236}">
                    <a16:creationId xmlns:a16="http://schemas.microsoft.com/office/drawing/2014/main" id="{C6292CC3-A4AC-6C98-183A-E08E796D393E}"/>
                  </a:ext>
                </a:extLst>
              </p:cNvPr>
              <p:cNvSpPr txBox="1"/>
              <p:nvPr/>
            </p:nvSpPr>
            <p:spPr>
              <a:xfrm>
                <a:off x="209176" y="1742930"/>
                <a:ext cx="4960471" cy="938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100" b="0" i="0" dirty="0">
                    <a:solidFill>
                      <a:schemeClr val="bg1"/>
                    </a:solidFill>
                    <a:effectLst/>
                    <a:latin typeface="futura-pt"/>
                  </a:rPr>
                  <a:t>Lift for HD-1500</a:t>
                </a:r>
              </a:p>
              <a:p>
                <a:pPr algn="l"/>
                <a:r>
                  <a:rPr lang="en-US" sz="1100" b="0" i="0" dirty="0">
                    <a:solidFill>
                      <a:schemeClr val="bg1"/>
                    </a:solidFill>
                    <a:effectLst/>
                    <a:latin typeface="futura-pt"/>
                  </a:rPr>
                  <a:t>Payload up to 1250 kg</a:t>
                </a:r>
              </a:p>
              <a:p>
                <a:pPr algn="l"/>
                <a:r>
                  <a:rPr lang="en-US" sz="1100" dirty="0">
                    <a:solidFill>
                      <a:schemeClr val="bg1"/>
                    </a:solidFill>
                    <a:latin typeface="futura-pt"/>
                  </a:rPr>
                  <a:t>Lifting height 390 mm</a:t>
                </a:r>
                <a:endParaRPr lang="en-US" sz="1100" b="0" i="0" dirty="0">
                  <a:solidFill>
                    <a:schemeClr val="bg1"/>
                  </a:solidFill>
                  <a:effectLst/>
                  <a:latin typeface="futura-pt"/>
                </a:endParaRPr>
              </a:p>
              <a:p>
                <a:pPr algn="l"/>
                <a:r>
                  <a:rPr lang="en-US" sz="1100" b="0" i="0" dirty="0">
                    <a:solidFill>
                      <a:schemeClr val="bg1"/>
                    </a:solidFill>
                    <a:effectLst/>
                    <a:latin typeface="futura-pt"/>
                  </a:rPr>
                  <a:t>Transport of boxes, trays, pallets, sacks etc.</a:t>
                </a:r>
              </a:p>
              <a:p>
                <a:r>
                  <a:rPr lang="da-DK" sz="1100" b="0" i="0" dirty="0">
                    <a:solidFill>
                      <a:schemeClr val="bg1"/>
                    </a:solidFill>
                    <a:effectLst/>
                    <a:latin typeface="futura-pt"/>
                  </a:rPr>
                  <a:t>Compatible with </a:t>
                </a:r>
                <a:r>
                  <a:rPr lang="da-DK" sz="1100" b="0" i="0" dirty="0" err="1">
                    <a:solidFill>
                      <a:schemeClr val="bg1"/>
                    </a:solidFill>
                    <a:effectLst/>
                    <a:latin typeface="futura-pt"/>
                  </a:rPr>
                  <a:t>our</a:t>
                </a:r>
                <a:r>
                  <a:rPr lang="da-DK" sz="1100" b="0" i="0" dirty="0">
                    <a:solidFill>
                      <a:schemeClr val="bg1"/>
                    </a:solidFill>
                    <a:effectLst/>
                    <a:latin typeface="futura-pt"/>
                  </a:rPr>
                  <a:t> </a:t>
                </a:r>
                <a:r>
                  <a:rPr lang="da-DK" sz="1100" b="0" i="0" dirty="0" err="1">
                    <a:solidFill>
                      <a:schemeClr val="bg1"/>
                    </a:solidFill>
                    <a:effectLst/>
                    <a:latin typeface="futura-pt"/>
                  </a:rPr>
                  <a:t>topconveyor</a:t>
                </a:r>
                <a:r>
                  <a:rPr lang="da-DK" sz="1100" b="0" i="0" dirty="0">
                    <a:solidFill>
                      <a:schemeClr val="bg1"/>
                    </a:solidFill>
                    <a:effectLst/>
                    <a:latin typeface="futura-pt"/>
                  </a:rPr>
                  <a:t> CNV61R</a:t>
                </a:r>
                <a:r>
                  <a:rPr lang="en-US" sz="1100" dirty="0">
                    <a:solidFill>
                      <a:schemeClr val="bg1"/>
                    </a:solidFill>
                    <a:latin typeface="futura-pt"/>
                  </a:rPr>
                  <a:t>250</a:t>
                </a:r>
                <a:endParaRPr lang="en-US" sz="1100" b="0" i="0" dirty="0">
                  <a:solidFill>
                    <a:schemeClr val="bg1"/>
                  </a:solidFill>
                  <a:effectLst/>
                  <a:latin typeface="futura-pt"/>
                </a:endParaRPr>
              </a:p>
            </p:txBody>
          </p:sp>
          <p:sp>
            <p:nvSpPr>
              <p:cNvPr id="11" name="Tekstfelt 10">
                <a:extLst>
                  <a:ext uri="{FF2B5EF4-FFF2-40B4-BE49-F238E27FC236}">
                    <a16:creationId xmlns:a16="http://schemas.microsoft.com/office/drawing/2014/main" id="{29762D0D-8954-E92B-717A-20DA2D694C5D}"/>
                  </a:ext>
                </a:extLst>
              </p:cNvPr>
              <p:cNvSpPr txBox="1"/>
              <p:nvPr/>
            </p:nvSpPr>
            <p:spPr>
              <a:xfrm>
                <a:off x="209176" y="1385864"/>
                <a:ext cx="496047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400" b="1" i="0" dirty="0">
                    <a:solidFill>
                      <a:schemeClr val="bg1"/>
                    </a:solidFill>
                    <a:effectLst/>
                    <a:latin typeface=" futura pt"/>
                  </a:rPr>
                  <a:t>REX 1250 LL</a:t>
                </a:r>
              </a:p>
            </p:txBody>
          </p:sp>
          <p:grpSp>
            <p:nvGrpSpPr>
              <p:cNvPr id="19" name="Group 5">
                <a:extLst>
                  <a:ext uri="{FF2B5EF4-FFF2-40B4-BE49-F238E27FC236}">
                    <a16:creationId xmlns:a16="http://schemas.microsoft.com/office/drawing/2014/main" id="{44430009-2090-0D73-7843-3445357CEB50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8906687" y="2174799"/>
                <a:ext cx="1075228" cy="448097"/>
                <a:chOff x="-2437785" y="0"/>
                <a:chExt cx="4838170" cy="2016287"/>
              </a:xfrm>
            </p:grpSpPr>
            <p:sp>
              <p:nvSpPr>
                <p:cNvPr id="20" name="Graphic 6">
                  <a:extLst>
                    <a:ext uri="{FF2B5EF4-FFF2-40B4-BE49-F238E27FC236}">
                      <a16:creationId xmlns:a16="http://schemas.microsoft.com/office/drawing/2014/main" id="{7D06C7D7-D8D0-4770-5000-70A9600105C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56105" cy="190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105" h="1905000">
                      <a:moveTo>
                        <a:pt x="1736648" y="1892300"/>
                      </a:moveTo>
                      <a:lnTo>
                        <a:pt x="118859" y="1892300"/>
                      </a:lnTo>
                      <a:lnTo>
                        <a:pt x="125323" y="1905000"/>
                      </a:lnTo>
                      <a:lnTo>
                        <a:pt x="1730184" y="1905000"/>
                      </a:lnTo>
                      <a:lnTo>
                        <a:pt x="1736648" y="1892300"/>
                      </a:lnTo>
                      <a:close/>
                    </a:path>
                    <a:path w="1856105" h="1905000">
                      <a:moveTo>
                        <a:pt x="1767382" y="1879600"/>
                      </a:moveTo>
                      <a:lnTo>
                        <a:pt x="88112" y="1879600"/>
                      </a:lnTo>
                      <a:lnTo>
                        <a:pt x="100063" y="1892300"/>
                      </a:lnTo>
                      <a:lnTo>
                        <a:pt x="1755444" y="1892300"/>
                      </a:lnTo>
                      <a:lnTo>
                        <a:pt x="1767382" y="1879600"/>
                      </a:lnTo>
                      <a:close/>
                    </a:path>
                    <a:path w="1856105" h="1905000">
                      <a:moveTo>
                        <a:pt x="1784261" y="1866900"/>
                      </a:moveTo>
                      <a:lnTo>
                        <a:pt x="71246" y="1866900"/>
                      </a:lnTo>
                      <a:lnTo>
                        <a:pt x="82346" y="1879600"/>
                      </a:lnTo>
                      <a:lnTo>
                        <a:pt x="1773148" y="1879600"/>
                      </a:lnTo>
                      <a:lnTo>
                        <a:pt x="1784261" y="1866900"/>
                      </a:lnTo>
                      <a:close/>
                    </a:path>
                    <a:path w="1856105" h="1905000">
                      <a:moveTo>
                        <a:pt x="1799704" y="1854200"/>
                      </a:moveTo>
                      <a:lnTo>
                        <a:pt x="60871" y="1854200"/>
                      </a:lnTo>
                      <a:lnTo>
                        <a:pt x="65925" y="1866900"/>
                      </a:lnTo>
                      <a:lnTo>
                        <a:pt x="1789569" y="1866900"/>
                      </a:lnTo>
                      <a:lnTo>
                        <a:pt x="1799704" y="1854200"/>
                      </a:lnTo>
                      <a:close/>
                    </a:path>
                    <a:path w="1856105" h="1905000">
                      <a:moveTo>
                        <a:pt x="116497" y="1816100"/>
                      </a:moveTo>
                      <a:lnTo>
                        <a:pt x="29870" y="1816100"/>
                      </a:lnTo>
                      <a:lnTo>
                        <a:pt x="37731" y="1828800"/>
                      </a:lnTo>
                      <a:lnTo>
                        <a:pt x="41960" y="1841500"/>
                      </a:lnTo>
                      <a:lnTo>
                        <a:pt x="51003" y="1854200"/>
                      </a:lnTo>
                      <a:lnTo>
                        <a:pt x="1804504" y="1854200"/>
                      </a:lnTo>
                      <a:lnTo>
                        <a:pt x="1813547" y="1841500"/>
                      </a:lnTo>
                      <a:lnTo>
                        <a:pt x="146415" y="1841500"/>
                      </a:lnTo>
                      <a:lnTo>
                        <a:pt x="140081" y="1828800"/>
                      </a:lnTo>
                      <a:lnTo>
                        <a:pt x="122107" y="1828800"/>
                      </a:lnTo>
                      <a:lnTo>
                        <a:pt x="116497" y="1816100"/>
                      </a:lnTo>
                      <a:close/>
                    </a:path>
                    <a:path w="1856105" h="1905000">
                      <a:moveTo>
                        <a:pt x="1825625" y="1816100"/>
                      </a:moveTo>
                      <a:lnTo>
                        <a:pt x="1738971" y="1816100"/>
                      </a:lnTo>
                      <a:lnTo>
                        <a:pt x="1727633" y="1828800"/>
                      </a:lnTo>
                      <a:lnTo>
                        <a:pt x="1715389" y="1828800"/>
                      </a:lnTo>
                      <a:lnTo>
                        <a:pt x="1702539" y="1841500"/>
                      </a:lnTo>
                      <a:lnTo>
                        <a:pt x="1813547" y="1841500"/>
                      </a:lnTo>
                      <a:lnTo>
                        <a:pt x="1817776" y="1828800"/>
                      </a:lnTo>
                      <a:lnTo>
                        <a:pt x="1825625" y="1816100"/>
                      </a:lnTo>
                      <a:close/>
                    </a:path>
                    <a:path w="1856105" h="1905000">
                      <a:moveTo>
                        <a:pt x="81013" y="1778000"/>
                      </a:moveTo>
                      <a:lnTo>
                        <a:pt x="11544" y="1778000"/>
                      </a:lnTo>
                      <a:lnTo>
                        <a:pt x="16751" y="1790700"/>
                      </a:lnTo>
                      <a:lnTo>
                        <a:pt x="19697" y="1803400"/>
                      </a:lnTo>
                      <a:lnTo>
                        <a:pt x="26263" y="1816100"/>
                      </a:lnTo>
                      <a:lnTo>
                        <a:pt x="105992" y="1816100"/>
                      </a:lnTo>
                      <a:lnTo>
                        <a:pt x="101121" y="1803400"/>
                      </a:lnTo>
                      <a:lnTo>
                        <a:pt x="96507" y="1803400"/>
                      </a:lnTo>
                      <a:lnTo>
                        <a:pt x="92173" y="1790700"/>
                      </a:lnTo>
                      <a:lnTo>
                        <a:pt x="84425" y="1790700"/>
                      </a:lnTo>
                      <a:lnTo>
                        <a:pt x="81013" y="1778000"/>
                      </a:lnTo>
                      <a:close/>
                    </a:path>
                    <a:path w="1856105" h="1905000">
                      <a:moveTo>
                        <a:pt x="1688005" y="698499"/>
                      </a:moveTo>
                      <a:lnTo>
                        <a:pt x="1609026" y="698499"/>
                      </a:lnTo>
                      <a:lnTo>
                        <a:pt x="1618576" y="711199"/>
                      </a:lnTo>
                      <a:lnTo>
                        <a:pt x="1622805" y="723899"/>
                      </a:lnTo>
                      <a:lnTo>
                        <a:pt x="1630146" y="736599"/>
                      </a:lnTo>
                      <a:lnTo>
                        <a:pt x="1633207" y="736599"/>
                      </a:lnTo>
                      <a:lnTo>
                        <a:pt x="1638096" y="761999"/>
                      </a:lnTo>
                      <a:lnTo>
                        <a:pt x="1639900" y="761999"/>
                      </a:lnTo>
                      <a:lnTo>
                        <a:pt x="1641043" y="774699"/>
                      </a:lnTo>
                      <a:lnTo>
                        <a:pt x="1787944" y="1701800"/>
                      </a:lnTo>
                      <a:lnTo>
                        <a:pt x="1789386" y="1714500"/>
                      </a:lnTo>
                      <a:lnTo>
                        <a:pt x="1789333" y="1727200"/>
                      </a:lnTo>
                      <a:lnTo>
                        <a:pt x="1787781" y="1739900"/>
                      </a:lnTo>
                      <a:lnTo>
                        <a:pt x="1774480" y="1778000"/>
                      </a:lnTo>
                      <a:lnTo>
                        <a:pt x="1749402" y="1816100"/>
                      </a:lnTo>
                      <a:lnTo>
                        <a:pt x="1829231" y="1816100"/>
                      </a:lnTo>
                      <a:lnTo>
                        <a:pt x="1835810" y="1803400"/>
                      </a:lnTo>
                      <a:lnTo>
                        <a:pt x="1838756" y="1790700"/>
                      </a:lnTo>
                      <a:lnTo>
                        <a:pt x="1843963" y="1778000"/>
                      </a:lnTo>
                      <a:lnTo>
                        <a:pt x="1846211" y="1778000"/>
                      </a:lnTo>
                      <a:lnTo>
                        <a:pt x="1849996" y="1765300"/>
                      </a:lnTo>
                      <a:lnTo>
                        <a:pt x="1851520" y="1752600"/>
                      </a:lnTo>
                      <a:lnTo>
                        <a:pt x="1853844" y="1739900"/>
                      </a:lnTo>
                      <a:lnTo>
                        <a:pt x="1854631" y="1739900"/>
                      </a:lnTo>
                      <a:lnTo>
                        <a:pt x="1855470" y="1727200"/>
                      </a:lnTo>
                      <a:lnTo>
                        <a:pt x="1855508" y="1714500"/>
                      </a:lnTo>
                      <a:lnTo>
                        <a:pt x="1854834" y="1701800"/>
                      </a:lnTo>
                      <a:lnTo>
                        <a:pt x="1854123" y="1689100"/>
                      </a:lnTo>
                      <a:lnTo>
                        <a:pt x="1853044" y="1689100"/>
                      </a:lnTo>
                      <a:lnTo>
                        <a:pt x="1706079" y="761999"/>
                      </a:lnTo>
                      <a:lnTo>
                        <a:pt x="1704591" y="749299"/>
                      </a:lnTo>
                      <a:lnTo>
                        <a:pt x="1702735" y="749299"/>
                      </a:lnTo>
                      <a:lnTo>
                        <a:pt x="1700509" y="736599"/>
                      </a:lnTo>
                      <a:lnTo>
                        <a:pt x="1697913" y="723899"/>
                      </a:lnTo>
                      <a:lnTo>
                        <a:pt x="1694958" y="723899"/>
                      </a:lnTo>
                      <a:lnTo>
                        <a:pt x="1691655" y="711199"/>
                      </a:lnTo>
                      <a:lnTo>
                        <a:pt x="1688005" y="698499"/>
                      </a:lnTo>
                      <a:close/>
                    </a:path>
                    <a:path w="1856105" h="1905000">
                      <a:moveTo>
                        <a:pt x="246430" y="698499"/>
                      </a:moveTo>
                      <a:lnTo>
                        <a:pt x="167528" y="698499"/>
                      </a:lnTo>
                      <a:lnTo>
                        <a:pt x="163877" y="711199"/>
                      </a:lnTo>
                      <a:lnTo>
                        <a:pt x="160574" y="723899"/>
                      </a:lnTo>
                      <a:lnTo>
                        <a:pt x="157619" y="723899"/>
                      </a:lnTo>
                      <a:lnTo>
                        <a:pt x="155023" y="736599"/>
                      </a:lnTo>
                      <a:lnTo>
                        <a:pt x="152798" y="749299"/>
                      </a:lnTo>
                      <a:lnTo>
                        <a:pt x="150942" y="749299"/>
                      </a:lnTo>
                      <a:lnTo>
                        <a:pt x="149453" y="761999"/>
                      </a:lnTo>
                      <a:lnTo>
                        <a:pt x="1384" y="1689100"/>
                      </a:lnTo>
                      <a:lnTo>
                        <a:pt x="673" y="1701800"/>
                      </a:lnTo>
                      <a:lnTo>
                        <a:pt x="0" y="1714500"/>
                      </a:lnTo>
                      <a:lnTo>
                        <a:pt x="38" y="1727200"/>
                      </a:lnTo>
                      <a:lnTo>
                        <a:pt x="863" y="1739900"/>
                      </a:lnTo>
                      <a:lnTo>
                        <a:pt x="1650" y="1739900"/>
                      </a:lnTo>
                      <a:lnTo>
                        <a:pt x="3975" y="1752600"/>
                      </a:lnTo>
                      <a:lnTo>
                        <a:pt x="5499" y="1765300"/>
                      </a:lnTo>
                      <a:lnTo>
                        <a:pt x="9296" y="1778000"/>
                      </a:lnTo>
                      <a:lnTo>
                        <a:pt x="77927" y="1778000"/>
                      </a:lnTo>
                      <a:lnTo>
                        <a:pt x="75185" y="1765300"/>
                      </a:lnTo>
                      <a:lnTo>
                        <a:pt x="72789" y="1765300"/>
                      </a:lnTo>
                      <a:lnTo>
                        <a:pt x="70738" y="1752600"/>
                      </a:lnTo>
                      <a:lnTo>
                        <a:pt x="69043" y="1752600"/>
                      </a:lnTo>
                      <a:lnTo>
                        <a:pt x="67713" y="1739900"/>
                      </a:lnTo>
                      <a:lnTo>
                        <a:pt x="66749" y="1727200"/>
                      </a:lnTo>
                      <a:lnTo>
                        <a:pt x="66154" y="1727200"/>
                      </a:lnTo>
                      <a:lnTo>
                        <a:pt x="65932" y="1714500"/>
                      </a:lnTo>
                      <a:lnTo>
                        <a:pt x="66084" y="1714500"/>
                      </a:lnTo>
                      <a:lnTo>
                        <a:pt x="66607" y="1701800"/>
                      </a:lnTo>
                      <a:lnTo>
                        <a:pt x="67500" y="1701800"/>
                      </a:lnTo>
                      <a:lnTo>
                        <a:pt x="214388" y="774699"/>
                      </a:lnTo>
                      <a:lnTo>
                        <a:pt x="215544" y="761999"/>
                      </a:lnTo>
                      <a:lnTo>
                        <a:pt x="217335" y="761999"/>
                      </a:lnTo>
                      <a:lnTo>
                        <a:pt x="222237" y="736599"/>
                      </a:lnTo>
                      <a:lnTo>
                        <a:pt x="225297" y="736599"/>
                      </a:lnTo>
                      <a:lnTo>
                        <a:pt x="232638" y="723899"/>
                      </a:lnTo>
                      <a:lnTo>
                        <a:pt x="236867" y="711199"/>
                      </a:lnTo>
                      <a:lnTo>
                        <a:pt x="246430" y="698499"/>
                      </a:lnTo>
                      <a:close/>
                    </a:path>
                    <a:path w="1856105" h="1905000">
                      <a:moveTo>
                        <a:pt x="1004836" y="1701800"/>
                      </a:moveTo>
                      <a:lnTo>
                        <a:pt x="850658" y="1701800"/>
                      </a:lnTo>
                      <a:lnTo>
                        <a:pt x="860200" y="1714500"/>
                      </a:lnTo>
                      <a:lnTo>
                        <a:pt x="995302" y="1714500"/>
                      </a:lnTo>
                      <a:lnTo>
                        <a:pt x="1004836" y="1701800"/>
                      </a:lnTo>
                      <a:close/>
                    </a:path>
                    <a:path w="1856105" h="1905000">
                      <a:moveTo>
                        <a:pt x="1051700" y="1689100"/>
                      </a:moveTo>
                      <a:lnTo>
                        <a:pt x="803805" y="1689100"/>
                      </a:lnTo>
                      <a:lnTo>
                        <a:pt x="813054" y="1701800"/>
                      </a:lnTo>
                      <a:lnTo>
                        <a:pt x="1042454" y="1701800"/>
                      </a:lnTo>
                      <a:lnTo>
                        <a:pt x="1051700" y="1689100"/>
                      </a:lnTo>
                      <a:close/>
                    </a:path>
                    <a:path w="1856105" h="1905000">
                      <a:moveTo>
                        <a:pt x="1087881" y="1676400"/>
                      </a:moveTo>
                      <a:lnTo>
                        <a:pt x="767621" y="1676400"/>
                      </a:lnTo>
                      <a:lnTo>
                        <a:pt x="776541" y="1689100"/>
                      </a:lnTo>
                      <a:lnTo>
                        <a:pt x="1078966" y="1689100"/>
                      </a:lnTo>
                      <a:lnTo>
                        <a:pt x="1087881" y="1676400"/>
                      </a:lnTo>
                      <a:close/>
                    </a:path>
                    <a:path w="1856105" h="1905000">
                      <a:moveTo>
                        <a:pt x="1114018" y="1663700"/>
                      </a:moveTo>
                      <a:lnTo>
                        <a:pt x="741476" y="1663700"/>
                      </a:lnTo>
                      <a:lnTo>
                        <a:pt x="750089" y="1676400"/>
                      </a:lnTo>
                      <a:lnTo>
                        <a:pt x="1105410" y="1676400"/>
                      </a:lnTo>
                      <a:lnTo>
                        <a:pt x="1114018" y="1663700"/>
                      </a:lnTo>
                      <a:close/>
                    </a:path>
                    <a:path w="1856105" h="1905000">
                      <a:moveTo>
                        <a:pt x="1139150" y="1651000"/>
                      </a:moveTo>
                      <a:lnTo>
                        <a:pt x="716357" y="1651000"/>
                      </a:lnTo>
                      <a:lnTo>
                        <a:pt x="724609" y="1663700"/>
                      </a:lnTo>
                      <a:lnTo>
                        <a:pt x="1130896" y="1663700"/>
                      </a:lnTo>
                      <a:lnTo>
                        <a:pt x="1139150" y="1651000"/>
                      </a:lnTo>
                      <a:close/>
                    </a:path>
                    <a:path w="1856105" h="1905000">
                      <a:moveTo>
                        <a:pt x="871459" y="1638300"/>
                      </a:moveTo>
                      <a:lnTo>
                        <a:pt x="700224" y="1638300"/>
                      </a:lnTo>
                      <a:lnTo>
                        <a:pt x="708228" y="1651000"/>
                      </a:lnTo>
                      <a:lnTo>
                        <a:pt x="879436" y="1651000"/>
                      </a:lnTo>
                      <a:lnTo>
                        <a:pt x="871459" y="1638300"/>
                      </a:lnTo>
                      <a:close/>
                    </a:path>
                    <a:path w="1856105" h="1905000">
                      <a:moveTo>
                        <a:pt x="1155278" y="1638300"/>
                      </a:moveTo>
                      <a:lnTo>
                        <a:pt x="984019" y="1638300"/>
                      </a:lnTo>
                      <a:lnTo>
                        <a:pt x="976050" y="1651000"/>
                      </a:lnTo>
                      <a:lnTo>
                        <a:pt x="1147279" y="1651000"/>
                      </a:lnTo>
                      <a:lnTo>
                        <a:pt x="1155278" y="1638300"/>
                      </a:lnTo>
                      <a:close/>
                    </a:path>
                    <a:path w="1856105" h="1905000">
                      <a:moveTo>
                        <a:pt x="816819" y="1625599"/>
                      </a:moveTo>
                      <a:lnTo>
                        <a:pt x="684650" y="1625599"/>
                      </a:lnTo>
                      <a:lnTo>
                        <a:pt x="692365" y="1638300"/>
                      </a:lnTo>
                      <a:lnTo>
                        <a:pt x="824458" y="1638300"/>
                      </a:lnTo>
                      <a:lnTo>
                        <a:pt x="816819" y="1625599"/>
                      </a:lnTo>
                      <a:close/>
                    </a:path>
                    <a:path w="1856105" h="1905000">
                      <a:moveTo>
                        <a:pt x="1170850" y="1625599"/>
                      </a:moveTo>
                      <a:lnTo>
                        <a:pt x="1031003" y="1625599"/>
                      </a:lnTo>
                      <a:lnTo>
                        <a:pt x="1023302" y="1638300"/>
                      </a:lnTo>
                      <a:lnTo>
                        <a:pt x="1163135" y="1638300"/>
                      </a:lnTo>
                      <a:lnTo>
                        <a:pt x="1170850" y="1625599"/>
                      </a:lnTo>
                      <a:close/>
                    </a:path>
                    <a:path w="1856105" h="1905000">
                      <a:moveTo>
                        <a:pt x="786966" y="1612899"/>
                      </a:moveTo>
                      <a:lnTo>
                        <a:pt x="669652" y="1612899"/>
                      </a:lnTo>
                      <a:lnTo>
                        <a:pt x="677075" y="1625599"/>
                      </a:lnTo>
                      <a:lnTo>
                        <a:pt x="794311" y="1625599"/>
                      </a:lnTo>
                      <a:lnTo>
                        <a:pt x="786966" y="1612899"/>
                      </a:lnTo>
                      <a:close/>
                    </a:path>
                    <a:path w="1856105" h="1905000">
                      <a:moveTo>
                        <a:pt x="1185845" y="1612899"/>
                      </a:moveTo>
                      <a:lnTo>
                        <a:pt x="1068476" y="1612899"/>
                      </a:lnTo>
                      <a:lnTo>
                        <a:pt x="1061133" y="1625599"/>
                      </a:lnTo>
                      <a:lnTo>
                        <a:pt x="1178420" y="1625599"/>
                      </a:lnTo>
                      <a:lnTo>
                        <a:pt x="1185845" y="1612899"/>
                      </a:lnTo>
                      <a:close/>
                    </a:path>
                    <a:path w="1856105" h="1905000">
                      <a:moveTo>
                        <a:pt x="765446" y="1600199"/>
                      </a:moveTo>
                      <a:lnTo>
                        <a:pt x="655292" y="1600199"/>
                      </a:lnTo>
                      <a:lnTo>
                        <a:pt x="662392" y="1612899"/>
                      </a:lnTo>
                      <a:lnTo>
                        <a:pt x="772528" y="1612899"/>
                      </a:lnTo>
                      <a:lnTo>
                        <a:pt x="765446" y="1600199"/>
                      </a:lnTo>
                      <a:close/>
                    </a:path>
                    <a:path w="1856105" h="1905000">
                      <a:moveTo>
                        <a:pt x="1200214" y="1600199"/>
                      </a:moveTo>
                      <a:lnTo>
                        <a:pt x="1089980" y="1600199"/>
                      </a:lnTo>
                      <a:lnTo>
                        <a:pt x="1082903" y="1612899"/>
                      </a:lnTo>
                      <a:lnTo>
                        <a:pt x="1193109" y="1612899"/>
                      </a:lnTo>
                      <a:lnTo>
                        <a:pt x="1200214" y="1600199"/>
                      </a:lnTo>
                      <a:close/>
                    </a:path>
                    <a:path w="1856105" h="1905000">
                      <a:moveTo>
                        <a:pt x="744816" y="1587499"/>
                      </a:moveTo>
                      <a:lnTo>
                        <a:pt x="641570" y="1587499"/>
                      </a:lnTo>
                      <a:lnTo>
                        <a:pt x="648347" y="1600199"/>
                      </a:lnTo>
                      <a:lnTo>
                        <a:pt x="751591" y="1600199"/>
                      </a:lnTo>
                      <a:lnTo>
                        <a:pt x="744816" y="1587499"/>
                      </a:lnTo>
                      <a:close/>
                    </a:path>
                    <a:path w="1856105" h="1905000">
                      <a:moveTo>
                        <a:pt x="1213932" y="1587499"/>
                      </a:moveTo>
                      <a:lnTo>
                        <a:pt x="1110602" y="1587499"/>
                      </a:lnTo>
                      <a:lnTo>
                        <a:pt x="1103833" y="1600199"/>
                      </a:lnTo>
                      <a:lnTo>
                        <a:pt x="1207160" y="1600199"/>
                      </a:lnTo>
                      <a:lnTo>
                        <a:pt x="1213932" y="1587499"/>
                      </a:lnTo>
                      <a:close/>
                    </a:path>
                    <a:path w="1856105" h="1905000">
                      <a:moveTo>
                        <a:pt x="725168" y="1574799"/>
                      </a:moveTo>
                      <a:lnTo>
                        <a:pt x="628548" y="1574799"/>
                      </a:lnTo>
                      <a:lnTo>
                        <a:pt x="634971" y="1587499"/>
                      </a:lnTo>
                      <a:lnTo>
                        <a:pt x="731599" y="1587499"/>
                      </a:lnTo>
                      <a:lnTo>
                        <a:pt x="725168" y="1574799"/>
                      </a:lnTo>
                      <a:close/>
                    </a:path>
                    <a:path w="1856105" h="1905000">
                      <a:moveTo>
                        <a:pt x="1226952" y="1574799"/>
                      </a:moveTo>
                      <a:lnTo>
                        <a:pt x="1130240" y="1574799"/>
                      </a:lnTo>
                      <a:lnTo>
                        <a:pt x="1123813" y="1587499"/>
                      </a:lnTo>
                      <a:lnTo>
                        <a:pt x="1220530" y="1587499"/>
                      </a:lnTo>
                      <a:lnTo>
                        <a:pt x="1226952" y="1574799"/>
                      </a:lnTo>
                      <a:close/>
                    </a:path>
                    <a:path w="1856105" h="1905000">
                      <a:moveTo>
                        <a:pt x="694918" y="1549399"/>
                      </a:moveTo>
                      <a:lnTo>
                        <a:pt x="610373" y="1549399"/>
                      </a:lnTo>
                      <a:lnTo>
                        <a:pt x="616241" y="1562099"/>
                      </a:lnTo>
                      <a:lnTo>
                        <a:pt x="622299" y="1574799"/>
                      </a:lnTo>
                      <a:lnTo>
                        <a:pt x="712674" y="1574799"/>
                      </a:lnTo>
                      <a:lnTo>
                        <a:pt x="706621" y="1562099"/>
                      </a:lnTo>
                      <a:lnTo>
                        <a:pt x="700702" y="1562099"/>
                      </a:lnTo>
                      <a:lnTo>
                        <a:pt x="694918" y="1549399"/>
                      </a:lnTo>
                      <a:close/>
                    </a:path>
                    <a:path w="1856105" h="1905000">
                      <a:moveTo>
                        <a:pt x="1245131" y="1549399"/>
                      </a:moveTo>
                      <a:lnTo>
                        <a:pt x="1160487" y="1549399"/>
                      </a:lnTo>
                      <a:lnTo>
                        <a:pt x="1154704" y="1562099"/>
                      </a:lnTo>
                      <a:lnTo>
                        <a:pt x="1148784" y="1562099"/>
                      </a:lnTo>
                      <a:lnTo>
                        <a:pt x="1142732" y="1574799"/>
                      </a:lnTo>
                      <a:lnTo>
                        <a:pt x="1233195" y="1574799"/>
                      </a:lnTo>
                      <a:lnTo>
                        <a:pt x="1239260" y="1562099"/>
                      </a:lnTo>
                      <a:lnTo>
                        <a:pt x="1245131" y="1549399"/>
                      </a:lnTo>
                      <a:close/>
                    </a:path>
                    <a:path w="1856105" h="1905000">
                      <a:moveTo>
                        <a:pt x="683771" y="1536699"/>
                      </a:moveTo>
                      <a:lnTo>
                        <a:pt x="599198" y="1536699"/>
                      </a:lnTo>
                      <a:lnTo>
                        <a:pt x="604692" y="1549399"/>
                      </a:lnTo>
                      <a:lnTo>
                        <a:pt x="689269" y="1549399"/>
                      </a:lnTo>
                      <a:lnTo>
                        <a:pt x="683771" y="1536699"/>
                      </a:lnTo>
                      <a:close/>
                    </a:path>
                    <a:path w="1856105" h="1905000">
                      <a:moveTo>
                        <a:pt x="1256296" y="1536699"/>
                      </a:moveTo>
                      <a:lnTo>
                        <a:pt x="1171628" y="1536699"/>
                      </a:lnTo>
                      <a:lnTo>
                        <a:pt x="1166131" y="1549399"/>
                      </a:lnTo>
                      <a:lnTo>
                        <a:pt x="1250810" y="1549399"/>
                      </a:lnTo>
                      <a:lnTo>
                        <a:pt x="1256296" y="1536699"/>
                      </a:lnTo>
                      <a:close/>
                    </a:path>
                    <a:path w="1856105" h="1905000">
                      <a:moveTo>
                        <a:pt x="663268" y="1511299"/>
                      </a:moveTo>
                      <a:lnTo>
                        <a:pt x="583946" y="1511299"/>
                      </a:lnTo>
                      <a:lnTo>
                        <a:pt x="588825" y="1523999"/>
                      </a:lnTo>
                      <a:lnTo>
                        <a:pt x="593909" y="1536699"/>
                      </a:lnTo>
                      <a:lnTo>
                        <a:pt x="678420" y="1536699"/>
                      </a:lnTo>
                      <a:lnTo>
                        <a:pt x="673214" y="1523999"/>
                      </a:lnTo>
                      <a:lnTo>
                        <a:pt x="668161" y="1523999"/>
                      </a:lnTo>
                      <a:lnTo>
                        <a:pt x="663268" y="1511299"/>
                      </a:lnTo>
                      <a:close/>
                    </a:path>
                    <a:path w="1856105" h="1905000">
                      <a:moveTo>
                        <a:pt x="1271561" y="1511299"/>
                      </a:moveTo>
                      <a:lnTo>
                        <a:pt x="1192125" y="1511299"/>
                      </a:lnTo>
                      <a:lnTo>
                        <a:pt x="1187232" y="1523999"/>
                      </a:lnTo>
                      <a:lnTo>
                        <a:pt x="1182179" y="1523999"/>
                      </a:lnTo>
                      <a:lnTo>
                        <a:pt x="1176979" y="1536699"/>
                      </a:lnTo>
                      <a:lnTo>
                        <a:pt x="1261592" y="1536699"/>
                      </a:lnTo>
                      <a:lnTo>
                        <a:pt x="1266680" y="1523999"/>
                      </a:lnTo>
                      <a:lnTo>
                        <a:pt x="1271561" y="1511299"/>
                      </a:lnTo>
                      <a:close/>
                    </a:path>
                    <a:path w="1856105" h="1905000">
                      <a:moveTo>
                        <a:pt x="645312" y="1485899"/>
                      </a:moveTo>
                      <a:lnTo>
                        <a:pt x="570545" y="1485899"/>
                      </a:lnTo>
                      <a:lnTo>
                        <a:pt x="574800" y="1498599"/>
                      </a:lnTo>
                      <a:lnTo>
                        <a:pt x="579272" y="1511299"/>
                      </a:lnTo>
                      <a:lnTo>
                        <a:pt x="658535" y="1511299"/>
                      </a:lnTo>
                      <a:lnTo>
                        <a:pt x="653961" y="1498599"/>
                      </a:lnTo>
                      <a:lnTo>
                        <a:pt x="649551" y="1498599"/>
                      </a:lnTo>
                      <a:lnTo>
                        <a:pt x="645312" y="1485899"/>
                      </a:lnTo>
                      <a:close/>
                    </a:path>
                    <a:path w="1856105" h="1905000">
                      <a:moveTo>
                        <a:pt x="1284952" y="1485899"/>
                      </a:moveTo>
                      <a:lnTo>
                        <a:pt x="1210081" y="1485899"/>
                      </a:lnTo>
                      <a:lnTo>
                        <a:pt x="1205842" y="1498599"/>
                      </a:lnTo>
                      <a:lnTo>
                        <a:pt x="1201432" y="1498599"/>
                      </a:lnTo>
                      <a:lnTo>
                        <a:pt x="1196858" y="1511299"/>
                      </a:lnTo>
                      <a:lnTo>
                        <a:pt x="1276235" y="1511299"/>
                      </a:lnTo>
                      <a:lnTo>
                        <a:pt x="1280700" y="1498599"/>
                      </a:lnTo>
                      <a:lnTo>
                        <a:pt x="1284952" y="1485899"/>
                      </a:lnTo>
                      <a:close/>
                    </a:path>
                    <a:path w="1856105" h="1905000">
                      <a:moveTo>
                        <a:pt x="626717" y="1447799"/>
                      </a:moveTo>
                      <a:lnTo>
                        <a:pt x="555705" y="1447799"/>
                      </a:lnTo>
                      <a:lnTo>
                        <a:pt x="559083" y="1460499"/>
                      </a:lnTo>
                      <a:lnTo>
                        <a:pt x="562686" y="1473199"/>
                      </a:lnTo>
                      <a:lnTo>
                        <a:pt x="566508" y="1485899"/>
                      </a:lnTo>
                      <a:lnTo>
                        <a:pt x="641245" y="1485899"/>
                      </a:lnTo>
                      <a:lnTo>
                        <a:pt x="637349" y="1473199"/>
                      </a:lnTo>
                      <a:lnTo>
                        <a:pt x="633627" y="1473199"/>
                      </a:lnTo>
                      <a:lnTo>
                        <a:pt x="630083" y="1460499"/>
                      </a:lnTo>
                      <a:lnTo>
                        <a:pt x="626717" y="1447799"/>
                      </a:lnTo>
                      <a:close/>
                    </a:path>
                    <a:path w="1856105" h="1905000">
                      <a:moveTo>
                        <a:pt x="1299792" y="1447799"/>
                      </a:moveTo>
                      <a:lnTo>
                        <a:pt x="1228688" y="1447799"/>
                      </a:lnTo>
                      <a:lnTo>
                        <a:pt x="1225321" y="1460499"/>
                      </a:lnTo>
                      <a:lnTo>
                        <a:pt x="1221773" y="1473199"/>
                      </a:lnTo>
                      <a:lnTo>
                        <a:pt x="1218044" y="1473199"/>
                      </a:lnTo>
                      <a:lnTo>
                        <a:pt x="1214148" y="1485899"/>
                      </a:lnTo>
                      <a:lnTo>
                        <a:pt x="1288992" y="1485899"/>
                      </a:lnTo>
                      <a:lnTo>
                        <a:pt x="1292821" y="1473199"/>
                      </a:lnTo>
                      <a:lnTo>
                        <a:pt x="1296417" y="1460499"/>
                      </a:lnTo>
                      <a:lnTo>
                        <a:pt x="1299792" y="1447799"/>
                      </a:lnTo>
                      <a:close/>
                    </a:path>
                    <a:path w="1856105" h="1905000">
                      <a:moveTo>
                        <a:pt x="612647" y="1409699"/>
                      </a:moveTo>
                      <a:lnTo>
                        <a:pt x="544452" y="1409699"/>
                      </a:lnTo>
                      <a:lnTo>
                        <a:pt x="546925" y="1422399"/>
                      </a:lnTo>
                      <a:lnTo>
                        <a:pt x="549630" y="1435099"/>
                      </a:lnTo>
                      <a:lnTo>
                        <a:pt x="552554" y="1447799"/>
                      </a:lnTo>
                      <a:lnTo>
                        <a:pt x="623531" y="1447799"/>
                      </a:lnTo>
                      <a:lnTo>
                        <a:pt x="620529" y="1435099"/>
                      </a:lnTo>
                      <a:lnTo>
                        <a:pt x="617713" y="1435099"/>
                      </a:lnTo>
                      <a:lnTo>
                        <a:pt x="615086" y="1422399"/>
                      </a:lnTo>
                      <a:lnTo>
                        <a:pt x="612647" y="1409699"/>
                      </a:lnTo>
                      <a:close/>
                    </a:path>
                    <a:path w="1856105" h="1905000">
                      <a:moveTo>
                        <a:pt x="1311051" y="1409699"/>
                      </a:moveTo>
                      <a:lnTo>
                        <a:pt x="1242771" y="1409699"/>
                      </a:lnTo>
                      <a:lnTo>
                        <a:pt x="1240325" y="1422399"/>
                      </a:lnTo>
                      <a:lnTo>
                        <a:pt x="1237694" y="1435099"/>
                      </a:lnTo>
                      <a:lnTo>
                        <a:pt x="1234877" y="1435099"/>
                      </a:lnTo>
                      <a:lnTo>
                        <a:pt x="1231874" y="1447799"/>
                      </a:lnTo>
                      <a:lnTo>
                        <a:pt x="1302946" y="1447799"/>
                      </a:lnTo>
                      <a:lnTo>
                        <a:pt x="1305877" y="1435099"/>
                      </a:lnTo>
                      <a:lnTo>
                        <a:pt x="1308580" y="1422399"/>
                      </a:lnTo>
                      <a:lnTo>
                        <a:pt x="1311051" y="1409699"/>
                      </a:lnTo>
                      <a:close/>
                    </a:path>
                    <a:path w="1856105" h="1905000">
                      <a:moveTo>
                        <a:pt x="598860" y="1333499"/>
                      </a:moveTo>
                      <a:lnTo>
                        <a:pt x="533088" y="1333499"/>
                      </a:lnTo>
                      <a:lnTo>
                        <a:pt x="533684" y="1346199"/>
                      </a:lnTo>
                      <a:lnTo>
                        <a:pt x="534517" y="1358899"/>
                      </a:lnTo>
                      <a:lnTo>
                        <a:pt x="535586" y="1371599"/>
                      </a:lnTo>
                      <a:lnTo>
                        <a:pt x="536890" y="1384299"/>
                      </a:lnTo>
                      <a:lnTo>
                        <a:pt x="538430" y="1384299"/>
                      </a:lnTo>
                      <a:lnTo>
                        <a:pt x="540207" y="1396999"/>
                      </a:lnTo>
                      <a:lnTo>
                        <a:pt x="542211" y="1409699"/>
                      </a:lnTo>
                      <a:lnTo>
                        <a:pt x="610392" y="1409699"/>
                      </a:lnTo>
                      <a:lnTo>
                        <a:pt x="608333" y="1396999"/>
                      </a:lnTo>
                      <a:lnTo>
                        <a:pt x="606468" y="1396999"/>
                      </a:lnTo>
                      <a:lnTo>
                        <a:pt x="604799" y="1384299"/>
                      </a:lnTo>
                      <a:lnTo>
                        <a:pt x="603317" y="1371599"/>
                      </a:lnTo>
                      <a:lnTo>
                        <a:pt x="602033" y="1371599"/>
                      </a:lnTo>
                      <a:lnTo>
                        <a:pt x="600945" y="1358899"/>
                      </a:lnTo>
                      <a:lnTo>
                        <a:pt x="600049" y="1346199"/>
                      </a:lnTo>
                      <a:lnTo>
                        <a:pt x="599356" y="1346199"/>
                      </a:lnTo>
                      <a:lnTo>
                        <a:pt x="598860" y="1333499"/>
                      </a:lnTo>
                      <a:close/>
                    </a:path>
                    <a:path w="1856105" h="1905000">
                      <a:moveTo>
                        <a:pt x="1322419" y="1333499"/>
                      </a:moveTo>
                      <a:lnTo>
                        <a:pt x="1256622" y="1333499"/>
                      </a:lnTo>
                      <a:lnTo>
                        <a:pt x="1256120" y="1346199"/>
                      </a:lnTo>
                      <a:lnTo>
                        <a:pt x="1255420" y="1346199"/>
                      </a:lnTo>
                      <a:lnTo>
                        <a:pt x="1254522" y="1358899"/>
                      </a:lnTo>
                      <a:lnTo>
                        <a:pt x="1253428" y="1371599"/>
                      </a:lnTo>
                      <a:lnTo>
                        <a:pt x="1252136" y="1371599"/>
                      </a:lnTo>
                      <a:lnTo>
                        <a:pt x="1250645" y="1384299"/>
                      </a:lnTo>
                      <a:lnTo>
                        <a:pt x="1248966" y="1396999"/>
                      </a:lnTo>
                      <a:lnTo>
                        <a:pt x="1247093" y="1396999"/>
                      </a:lnTo>
                      <a:lnTo>
                        <a:pt x="1245028" y="1409699"/>
                      </a:lnTo>
                      <a:lnTo>
                        <a:pt x="1313290" y="1409699"/>
                      </a:lnTo>
                      <a:lnTo>
                        <a:pt x="1315300" y="1396999"/>
                      </a:lnTo>
                      <a:lnTo>
                        <a:pt x="1317077" y="1384299"/>
                      </a:lnTo>
                      <a:lnTo>
                        <a:pt x="1318617" y="1384299"/>
                      </a:lnTo>
                      <a:lnTo>
                        <a:pt x="1319921" y="1371599"/>
                      </a:lnTo>
                      <a:lnTo>
                        <a:pt x="1320990" y="1358899"/>
                      </a:lnTo>
                      <a:lnTo>
                        <a:pt x="1321823" y="1346199"/>
                      </a:lnTo>
                      <a:lnTo>
                        <a:pt x="1322419" y="1333499"/>
                      </a:lnTo>
                      <a:close/>
                    </a:path>
                    <a:path w="1856105" h="1905000">
                      <a:moveTo>
                        <a:pt x="936358" y="1346199"/>
                      </a:moveTo>
                      <a:lnTo>
                        <a:pt x="923556" y="1346199"/>
                      </a:lnTo>
                      <a:lnTo>
                        <a:pt x="932179" y="1358899"/>
                      </a:lnTo>
                      <a:lnTo>
                        <a:pt x="936358" y="1346199"/>
                      </a:lnTo>
                      <a:close/>
                    </a:path>
                    <a:path w="1856105" h="1905000">
                      <a:moveTo>
                        <a:pt x="1076096" y="1155699"/>
                      </a:moveTo>
                      <a:lnTo>
                        <a:pt x="1042835" y="1155699"/>
                      </a:lnTo>
                      <a:lnTo>
                        <a:pt x="1039266" y="1168399"/>
                      </a:lnTo>
                      <a:lnTo>
                        <a:pt x="904468" y="1295399"/>
                      </a:lnTo>
                      <a:lnTo>
                        <a:pt x="901471" y="1295399"/>
                      </a:lnTo>
                      <a:lnTo>
                        <a:pt x="899172" y="1308099"/>
                      </a:lnTo>
                      <a:lnTo>
                        <a:pt x="895972" y="1308099"/>
                      </a:lnTo>
                      <a:lnTo>
                        <a:pt x="895197" y="1320799"/>
                      </a:lnTo>
                      <a:lnTo>
                        <a:pt x="896124" y="1333499"/>
                      </a:lnTo>
                      <a:lnTo>
                        <a:pt x="899452" y="1333499"/>
                      </a:lnTo>
                      <a:lnTo>
                        <a:pt x="901814" y="1346199"/>
                      </a:lnTo>
                      <a:lnTo>
                        <a:pt x="951026" y="1346199"/>
                      </a:lnTo>
                      <a:lnTo>
                        <a:pt x="1082751" y="1206499"/>
                      </a:lnTo>
                      <a:lnTo>
                        <a:pt x="1088212" y="1206499"/>
                      </a:lnTo>
                      <a:lnTo>
                        <a:pt x="1091552" y="1193799"/>
                      </a:lnTo>
                      <a:lnTo>
                        <a:pt x="1092390" y="1193799"/>
                      </a:lnTo>
                      <a:lnTo>
                        <a:pt x="1092390" y="1181099"/>
                      </a:lnTo>
                      <a:lnTo>
                        <a:pt x="1091552" y="1181099"/>
                      </a:lnTo>
                      <a:lnTo>
                        <a:pt x="1088212" y="1168399"/>
                      </a:lnTo>
                      <a:lnTo>
                        <a:pt x="1079665" y="1168399"/>
                      </a:lnTo>
                      <a:lnTo>
                        <a:pt x="1076096" y="1155699"/>
                      </a:lnTo>
                      <a:close/>
                    </a:path>
                    <a:path w="1856105" h="1905000">
                      <a:moveTo>
                        <a:pt x="612647" y="1219199"/>
                      </a:moveTo>
                      <a:lnTo>
                        <a:pt x="544452" y="1219199"/>
                      </a:lnTo>
                      <a:lnTo>
                        <a:pt x="542211" y="1231899"/>
                      </a:lnTo>
                      <a:lnTo>
                        <a:pt x="540207" y="1244599"/>
                      </a:lnTo>
                      <a:lnTo>
                        <a:pt x="538430" y="1257299"/>
                      </a:lnTo>
                      <a:lnTo>
                        <a:pt x="536890" y="1257299"/>
                      </a:lnTo>
                      <a:lnTo>
                        <a:pt x="535586" y="1269999"/>
                      </a:lnTo>
                      <a:lnTo>
                        <a:pt x="534517" y="1282699"/>
                      </a:lnTo>
                      <a:lnTo>
                        <a:pt x="533684" y="1295399"/>
                      </a:lnTo>
                      <a:lnTo>
                        <a:pt x="533088" y="1295399"/>
                      </a:lnTo>
                      <a:lnTo>
                        <a:pt x="532731" y="1308099"/>
                      </a:lnTo>
                      <a:lnTo>
                        <a:pt x="532731" y="1333499"/>
                      </a:lnTo>
                      <a:lnTo>
                        <a:pt x="598561" y="1333499"/>
                      </a:lnTo>
                      <a:lnTo>
                        <a:pt x="598561" y="1308099"/>
                      </a:lnTo>
                      <a:lnTo>
                        <a:pt x="598860" y="1308099"/>
                      </a:lnTo>
                      <a:lnTo>
                        <a:pt x="599356" y="1295399"/>
                      </a:lnTo>
                      <a:lnTo>
                        <a:pt x="600049" y="1282699"/>
                      </a:lnTo>
                      <a:lnTo>
                        <a:pt x="600945" y="1282699"/>
                      </a:lnTo>
                      <a:lnTo>
                        <a:pt x="602033" y="1269999"/>
                      </a:lnTo>
                      <a:lnTo>
                        <a:pt x="603317" y="1269999"/>
                      </a:lnTo>
                      <a:lnTo>
                        <a:pt x="604799" y="1257299"/>
                      </a:lnTo>
                      <a:lnTo>
                        <a:pt x="606468" y="1244599"/>
                      </a:lnTo>
                      <a:lnTo>
                        <a:pt x="608333" y="1244599"/>
                      </a:lnTo>
                      <a:lnTo>
                        <a:pt x="610392" y="1231899"/>
                      </a:lnTo>
                      <a:lnTo>
                        <a:pt x="612647" y="1219199"/>
                      </a:lnTo>
                      <a:close/>
                    </a:path>
                    <a:path w="1856105" h="1905000">
                      <a:moveTo>
                        <a:pt x="1310968" y="1219199"/>
                      </a:moveTo>
                      <a:lnTo>
                        <a:pt x="1242860" y="1219199"/>
                      </a:lnTo>
                      <a:lnTo>
                        <a:pt x="1245108" y="1231899"/>
                      </a:lnTo>
                      <a:lnTo>
                        <a:pt x="1247165" y="1244599"/>
                      </a:lnTo>
                      <a:lnTo>
                        <a:pt x="1249032" y="1244599"/>
                      </a:lnTo>
                      <a:lnTo>
                        <a:pt x="1250708" y="1257299"/>
                      </a:lnTo>
                      <a:lnTo>
                        <a:pt x="1252190" y="1269999"/>
                      </a:lnTo>
                      <a:lnTo>
                        <a:pt x="1253472" y="1269999"/>
                      </a:lnTo>
                      <a:lnTo>
                        <a:pt x="1254557" y="1282699"/>
                      </a:lnTo>
                      <a:lnTo>
                        <a:pt x="1255445" y="1282699"/>
                      </a:lnTo>
                      <a:lnTo>
                        <a:pt x="1256143" y="1295399"/>
                      </a:lnTo>
                      <a:lnTo>
                        <a:pt x="1256639" y="1308099"/>
                      </a:lnTo>
                      <a:lnTo>
                        <a:pt x="1256935" y="1308099"/>
                      </a:lnTo>
                      <a:lnTo>
                        <a:pt x="1256925" y="1333499"/>
                      </a:lnTo>
                      <a:lnTo>
                        <a:pt x="1322776" y="1333499"/>
                      </a:lnTo>
                      <a:lnTo>
                        <a:pt x="1322895" y="1320799"/>
                      </a:lnTo>
                      <a:lnTo>
                        <a:pt x="1322766" y="1308099"/>
                      </a:lnTo>
                      <a:lnTo>
                        <a:pt x="1322400" y="1295399"/>
                      </a:lnTo>
                      <a:lnTo>
                        <a:pt x="1321795" y="1295399"/>
                      </a:lnTo>
                      <a:lnTo>
                        <a:pt x="1320952" y="1282699"/>
                      </a:lnTo>
                      <a:lnTo>
                        <a:pt x="1319873" y="1269999"/>
                      </a:lnTo>
                      <a:lnTo>
                        <a:pt x="1318560" y="1257299"/>
                      </a:lnTo>
                      <a:lnTo>
                        <a:pt x="1317010" y="1257299"/>
                      </a:lnTo>
                      <a:lnTo>
                        <a:pt x="1315224" y="1244599"/>
                      </a:lnTo>
                      <a:lnTo>
                        <a:pt x="1313212" y="1231899"/>
                      </a:lnTo>
                      <a:lnTo>
                        <a:pt x="1310968" y="1219199"/>
                      </a:lnTo>
                      <a:close/>
                    </a:path>
                    <a:path w="1856105" h="1905000">
                      <a:moveTo>
                        <a:pt x="626717" y="1181099"/>
                      </a:moveTo>
                      <a:lnTo>
                        <a:pt x="555705" y="1181099"/>
                      </a:lnTo>
                      <a:lnTo>
                        <a:pt x="552554" y="1193799"/>
                      </a:lnTo>
                      <a:lnTo>
                        <a:pt x="549630" y="1206499"/>
                      </a:lnTo>
                      <a:lnTo>
                        <a:pt x="546925" y="1219199"/>
                      </a:lnTo>
                      <a:lnTo>
                        <a:pt x="615086" y="1219199"/>
                      </a:lnTo>
                      <a:lnTo>
                        <a:pt x="617713" y="1206499"/>
                      </a:lnTo>
                      <a:lnTo>
                        <a:pt x="620529" y="1206499"/>
                      </a:lnTo>
                      <a:lnTo>
                        <a:pt x="623531" y="1193799"/>
                      </a:lnTo>
                      <a:lnTo>
                        <a:pt x="626717" y="1181099"/>
                      </a:lnTo>
                      <a:close/>
                    </a:path>
                    <a:path w="1856105" h="1905000">
                      <a:moveTo>
                        <a:pt x="1299691" y="1181099"/>
                      </a:moveTo>
                      <a:lnTo>
                        <a:pt x="1228790" y="1181099"/>
                      </a:lnTo>
                      <a:lnTo>
                        <a:pt x="1231976" y="1193799"/>
                      </a:lnTo>
                      <a:lnTo>
                        <a:pt x="1234976" y="1206499"/>
                      </a:lnTo>
                      <a:lnTo>
                        <a:pt x="1237789" y="1206499"/>
                      </a:lnTo>
                      <a:lnTo>
                        <a:pt x="1240416" y="1219199"/>
                      </a:lnTo>
                      <a:lnTo>
                        <a:pt x="1308493" y="1219199"/>
                      </a:lnTo>
                      <a:lnTo>
                        <a:pt x="1305788" y="1206499"/>
                      </a:lnTo>
                      <a:lnTo>
                        <a:pt x="1302849" y="1193799"/>
                      </a:lnTo>
                      <a:lnTo>
                        <a:pt x="1299691" y="1181099"/>
                      </a:lnTo>
                      <a:close/>
                    </a:path>
                    <a:path w="1856105" h="1905000">
                      <a:moveTo>
                        <a:pt x="641245" y="1155699"/>
                      </a:moveTo>
                      <a:lnTo>
                        <a:pt x="566508" y="1155699"/>
                      </a:lnTo>
                      <a:lnTo>
                        <a:pt x="562686" y="1168399"/>
                      </a:lnTo>
                      <a:lnTo>
                        <a:pt x="559083" y="1181099"/>
                      </a:lnTo>
                      <a:lnTo>
                        <a:pt x="630083" y="1181099"/>
                      </a:lnTo>
                      <a:lnTo>
                        <a:pt x="633627" y="1168399"/>
                      </a:lnTo>
                      <a:lnTo>
                        <a:pt x="637349" y="1168399"/>
                      </a:lnTo>
                      <a:lnTo>
                        <a:pt x="641245" y="1155699"/>
                      </a:lnTo>
                      <a:close/>
                    </a:path>
                    <a:path w="1856105" h="1905000">
                      <a:moveTo>
                        <a:pt x="1288878" y="1155699"/>
                      </a:moveTo>
                      <a:lnTo>
                        <a:pt x="1214255" y="1155699"/>
                      </a:lnTo>
                      <a:lnTo>
                        <a:pt x="1218158" y="1168399"/>
                      </a:lnTo>
                      <a:lnTo>
                        <a:pt x="1221880" y="1168399"/>
                      </a:lnTo>
                      <a:lnTo>
                        <a:pt x="1225424" y="1181099"/>
                      </a:lnTo>
                      <a:lnTo>
                        <a:pt x="1296310" y="1181099"/>
                      </a:lnTo>
                      <a:lnTo>
                        <a:pt x="1292707" y="1168399"/>
                      </a:lnTo>
                      <a:lnTo>
                        <a:pt x="1288878" y="1155699"/>
                      </a:lnTo>
                      <a:close/>
                    </a:path>
                    <a:path w="1856105" h="1905000">
                      <a:moveTo>
                        <a:pt x="658535" y="1130299"/>
                      </a:moveTo>
                      <a:lnTo>
                        <a:pt x="579272" y="1130299"/>
                      </a:lnTo>
                      <a:lnTo>
                        <a:pt x="574800" y="1142999"/>
                      </a:lnTo>
                      <a:lnTo>
                        <a:pt x="570545" y="1155699"/>
                      </a:lnTo>
                      <a:lnTo>
                        <a:pt x="645312" y="1155699"/>
                      </a:lnTo>
                      <a:lnTo>
                        <a:pt x="649551" y="1142999"/>
                      </a:lnTo>
                      <a:lnTo>
                        <a:pt x="653961" y="1142999"/>
                      </a:lnTo>
                      <a:lnTo>
                        <a:pt x="658535" y="1130299"/>
                      </a:lnTo>
                      <a:close/>
                    </a:path>
                    <a:path w="1856105" h="1905000">
                      <a:moveTo>
                        <a:pt x="1276108" y="1130299"/>
                      </a:moveTo>
                      <a:lnTo>
                        <a:pt x="1196965" y="1130299"/>
                      </a:lnTo>
                      <a:lnTo>
                        <a:pt x="1201534" y="1142999"/>
                      </a:lnTo>
                      <a:lnTo>
                        <a:pt x="1205944" y="1142999"/>
                      </a:lnTo>
                      <a:lnTo>
                        <a:pt x="1210184" y="1155699"/>
                      </a:lnTo>
                      <a:lnTo>
                        <a:pt x="1284836" y="1155699"/>
                      </a:lnTo>
                      <a:lnTo>
                        <a:pt x="1280581" y="1142999"/>
                      </a:lnTo>
                      <a:lnTo>
                        <a:pt x="1276108" y="1130299"/>
                      </a:lnTo>
                      <a:close/>
                    </a:path>
                    <a:path w="1856105" h="1905000">
                      <a:moveTo>
                        <a:pt x="678420" y="1104899"/>
                      </a:moveTo>
                      <a:lnTo>
                        <a:pt x="593909" y="1104899"/>
                      </a:lnTo>
                      <a:lnTo>
                        <a:pt x="588825" y="1117599"/>
                      </a:lnTo>
                      <a:lnTo>
                        <a:pt x="583946" y="1130299"/>
                      </a:lnTo>
                      <a:lnTo>
                        <a:pt x="663268" y="1130299"/>
                      </a:lnTo>
                      <a:lnTo>
                        <a:pt x="668161" y="1117599"/>
                      </a:lnTo>
                      <a:lnTo>
                        <a:pt x="673214" y="1117599"/>
                      </a:lnTo>
                      <a:lnTo>
                        <a:pt x="678420" y="1104899"/>
                      </a:lnTo>
                      <a:close/>
                    </a:path>
                    <a:path w="1856105" h="1905000">
                      <a:moveTo>
                        <a:pt x="1261458" y="1104899"/>
                      </a:moveTo>
                      <a:lnTo>
                        <a:pt x="1177087" y="1104899"/>
                      </a:lnTo>
                      <a:lnTo>
                        <a:pt x="1182293" y="1117599"/>
                      </a:lnTo>
                      <a:lnTo>
                        <a:pt x="1187341" y="1117599"/>
                      </a:lnTo>
                      <a:lnTo>
                        <a:pt x="1192233" y="1130299"/>
                      </a:lnTo>
                      <a:lnTo>
                        <a:pt x="1271426" y="1130299"/>
                      </a:lnTo>
                      <a:lnTo>
                        <a:pt x="1266544" y="1117599"/>
                      </a:lnTo>
                      <a:lnTo>
                        <a:pt x="1261458" y="1104899"/>
                      </a:lnTo>
                      <a:close/>
                    </a:path>
                    <a:path w="1856105" h="1905000">
                      <a:moveTo>
                        <a:pt x="700702" y="1079499"/>
                      </a:moveTo>
                      <a:lnTo>
                        <a:pt x="610373" y="1079499"/>
                      </a:lnTo>
                      <a:lnTo>
                        <a:pt x="604692" y="1092199"/>
                      </a:lnTo>
                      <a:lnTo>
                        <a:pt x="599198" y="1104899"/>
                      </a:lnTo>
                      <a:lnTo>
                        <a:pt x="683771" y="1104899"/>
                      </a:lnTo>
                      <a:lnTo>
                        <a:pt x="689269" y="1092199"/>
                      </a:lnTo>
                      <a:lnTo>
                        <a:pt x="694918" y="1092199"/>
                      </a:lnTo>
                      <a:lnTo>
                        <a:pt x="700702" y="1079499"/>
                      </a:lnTo>
                      <a:close/>
                    </a:path>
                    <a:path w="1856105" h="1905000">
                      <a:moveTo>
                        <a:pt x="1245000" y="1079499"/>
                      </a:moveTo>
                      <a:lnTo>
                        <a:pt x="1154805" y="1079499"/>
                      </a:lnTo>
                      <a:lnTo>
                        <a:pt x="1160589" y="1092199"/>
                      </a:lnTo>
                      <a:lnTo>
                        <a:pt x="1166238" y="1092199"/>
                      </a:lnTo>
                      <a:lnTo>
                        <a:pt x="1171736" y="1104899"/>
                      </a:lnTo>
                      <a:lnTo>
                        <a:pt x="1256169" y="1104899"/>
                      </a:lnTo>
                      <a:lnTo>
                        <a:pt x="1250681" y="1092199"/>
                      </a:lnTo>
                      <a:lnTo>
                        <a:pt x="1245000" y="1079499"/>
                      </a:lnTo>
                      <a:close/>
                    </a:path>
                    <a:path w="1856105" h="1905000">
                      <a:moveTo>
                        <a:pt x="712674" y="1066799"/>
                      </a:moveTo>
                      <a:lnTo>
                        <a:pt x="622299" y="1066799"/>
                      </a:lnTo>
                      <a:lnTo>
                        <a:pt x="616241" y="1079499"/>
                      </a:lnTo>
                      <a:lnTo>
                        <a:pt x="706621" y="1079499"/>
                      </a:lnTo>
                      <a:lnTo>
                        <a:pt x="712674" y="1066799"/>
                      </a:lnTo>
                      <a:close/>
                    </a:path>
                    <a:path w="1856105" h="1905000">
                      <a:moveTo>
                        <a:pt x="1233068" y="1066799"/>
                      </a:moveTo>
                      <a:lnTo>
                        <a:pt x="1142833" y="1066799"/>
                      </a:lnTo>
                      <a:lnTo>
                        <a:pt x="1148886" y="1079499"/>
                      </a:lnTo>
                      <a:lnTo>
                        <a:pt x="1239128" y="1079499"/>
                      </a:lnTo>
                      <a:lnTo>
                        <a:pt x="1233068" y="1066799"/>
                      </a:lnTo>
                      <a:close/>
                    </a:path>
                    <a:path w="1856105" h="1905000">
                      <a:moveTo>
                        <a:pt x="731599" y="1054099"/>
                      </a:moveTo>
                      <a:lnTo>
                        <a:pt x="634971" y="1054099"/>
                      </a:lnTo>
                      <a:lnTo>
                        <a:pt x="628548" y="1066799"/>
                      </a:lnTo>
                      <a:lnTo>
                        <a:pt x="725168" y="1066799"/>
                      </a:lnTo>
                      <a:lnTo>
                        <a:pt x="731599" y="1054099"/>
                      </a:lnTo>
                      <a:close/>
                    </a:path>
                    <a:path w="1856105" h="1905000">
                      <a:moveTo>
                        <a:pt x="1220403" y="1054099"/>
                      </a:moveTo>
                      <a:lnTo>
                        <a:pt x="1123903" y="1054099"/>
                      </a:lnTo>
                      <a:lnTo>
                        <a:pt x="1130334" y="1066799"/>
                      </a:lnTo>
                      <a:lnTo>
                        <a:pt x="1226825" y="1066799"/>
                      </a:lnTo>
                      <a:lnTo>
                        <a:pt x="1220403" y="1054099"/>
                      </a:lnTo>
                      <a:close/>
                    </a:path>
                    <a:path w="1856105" h="1905000">
                      <a:moveTo>
                        <a:pt x="765446" y="1028699"/>
                      </a:moveTo>
                      <a:lnTo>
                        <a:pt x="655292" y="1028699"/>
                      </a:lnTo>
                      <a:lnTo>
                        <a:pt x="648347" y="1041399"/>
                      </a:lnTo>
                      <a:lnTo>
                        <a:pt x="641570" y="1054099"/>
                      </a:lnTo>
                      <a:lnTo>
                        <a:pt x="738149" y="1054099"/>
                      </a:lnTo>
                      <a:lnTo>
                        <a:pt x="744816" y="1041399"/>
                      </a:lnTo>
                      <a:lnTo>
                        <a:pt x="758467" y="1041399"/>
                      </a:lnTo>
                      <a:lnTo>
                        <a:pt x="765446" y="1028699"/>
                      </a:lnTo>
                      <a:close/>
                    </a:path>
                    <a:path w="1856105" h="1905000">
                      <a:moveTo>
                        <a:pt x="1200094" y="1028699"/>
                      </a:moveTo>
                      <a:lnTo>
                        <a:pt x="1090056" y="1028699"/>
                      </a:lnTo>
                      <a:lnTo>
                        <a:pt x="1097038" y="1041399"/>
                      </a:lnTo>
                      <a:lnTo>
                        <a:pt x="1110691" y="1041399"/>
                      </a:lnTo>
                      <a:lnTo>
                        <a:pt x="1117356" y="1054099"/>
                      </a:lnTo>
                      <a:lnTo>
                        <a:pt x="1213805" y="1054099"/>
                      </a:lnTo>
                      <a:lnTo>
                        <a:pt x="1207033" y="1041399"/>
                      </a:lnTo>
                      <a:lnTo>
                        <a:pt x="1200094" y="1028699"/>
                      </a:lnTo>
                      <a:close/>
                    </a:path>
                    <a:path w="1856105" h="1905000">
                      <a:moveTo>
                        <a:pt x="794311" y="1015999"/>
                      </a:moveTo>
                      <a:lnTo>
                        <a:pt x="669652" y="1015999"/>
                      </a:lnTo>
                      <a:lnTo>
                        <a:pt x="662392" y="1028699"/>
                      </a:lnTo>
                      <a:lnTo>
                        <a:pt x="786966" y="1028699"/>
                      </a:lnTo>
                      <a:lnTo>
                        <a:pt x="794311" y="1015999"/>
                      </a:lnTo>
                      <a:close/>
                    </a:path>
                    <a:path w="1856105" h="1905000">
                      <a:moveTo>
                        <a:pt x="1185736" y="1015999"/>
                      </a:moveTo>
                      <a:lnTo>
                        <a:pt x="1061191" y="1015999"/>
                      </a:lnTo>
                      <a:lnTo>
                        <a:pt x="1068538" y="1028699"/>
                      </a:lnTo>
                      <a:lnTo>
                        <a:pt x="1192995" y="1028699"/>
                      </a:lnTo>
                      <a:lnTo>
                        <a:pt x="1185736" y="1015999"/>
                      </a:lnTo>
                      <a:close/>
                    </a:path>
                    <a:path w="1856105" h="1905000">
                      <a:moveTo>
                        <a:pt x="824458" y="1003299"/>
                      </a:moveTo>
                      <a:lnTo>
                        <a:pt x="684650" y="1003299"/>
                      </a:lnTo>
                      <a:lnTo>
                        <a:pt x="677075" y="1015999"/>
                      </a:lnTo>
                      <a:lnTo>
                        <a:pt x="816819" y="1015999"/>
                      </a:lnTo>
                      <a:lnTo>
                        <a:pt x="824458" y="1003299"/>
                      </a:lnTo>
                      <a:close/>
                    </a:path>
                    <a:path w="1856105" h="1905000">
                      <a:moveTo>
                        <a:pt x="1170743" y="1003299"/>
                      </a:moveTo>
                      <a:lnTo>
                        <a:pt x="1031043" y="1003299"/>
                      </a:lnTo>
                      <a:lnTo>
                        <a:pt x="1038682" y="1015999"/>
                      </a:lnTo>
                      <a:lnTo>
                        <a:pt x="1178318" y="1015999"/>
                      </a:lnTo>
                      <a:lnTo>
                        <a:pt x="1170743" y="1003299"/>
                      </a:lnTo>
                      <a:close/>
                    </a:path>
                    <a:path w="1856105" h="1905000">
                      <a:moveTo>
                        <a:pt x="871459" y="990599"/>
                      </a:moveTo>
                      <a:lnTo>
                        <a:pt x="708228" y="990599"/>
                      </a:lnTo>
                      <a:lnTo>
                        <a:pt x="700224" y="1003299"/>
                      </a:lnTo>
                      <a:lnTo>
                        <a:pt x="863511" y="1003299"/>
                      </a:lnTo>
                      <a:lnTo>
                        <a:pt x="871459" y="990599"/>
                      </a:lnTo>
                      <a:close/>
                    </a:path>
                    <a:path w="1856105" h="1905000">
                      <a:moveTo>
                        <a:pt x="1147178" y="990599"/>
                      </a:moveTo>
                      <a:lnTo>
                        <a:pt x="984043" y="990599"/>
                      </a:lnTo>
                      <a:lnTo>
                        <a:pt x="991984" y="1003299"/>
                      </a:lnTo>
                      <a:lnTo>
                        <a:pt x="1155174" y="1003299"/>
                      </a:lnTo>
                      <a:lnTo>
                        <a:pt x="1147178" y="990599"/>
                      </a:lnTo>
                      <a:close/>
                    </a:path>
                    <a:path w="1856105" h="1905000">
                      <a:moveTo>
                        <a:pt x="1130801" y="977899"/>
                      </a:moveTo>
                      <a:lnTo>
                        <a:pt x="724609" y="977899"/>
                      </a:lnTo>
                      <a:lnTo>
                        <a:pt x="716357" y="990599"/>
                      </a:lnTo>
                      <a:lnTo>
                        <a:pt x="1139050" y="990599"/>
                      </a:lnTo>
                      <a:lnTo>
                        <a:pt x="1130801" y="977899"/>
                      </a:lnTo>
                      <a:close/>
                    </a:path>
                    <a:path w="1856105" h="1905000">
                      <a:moveTo>
                        <a:pt x="1105326" y="965199"/>
                      </a:moveTo>
                      <a:lnTo>
                        <a:pt x="750089" y="965199"/>
                      </a:lnTo>
                      <a:lnTo>
                        <a:pt x="741476" y="977899"/>
                      </a:lnTo>
                      <a:lnTo>
                        <a:pt x="1113929" y="977899"/>
                      </a:lnTo>
                      <a:lnTo>
                        <a:pt x="1105326" y="965199"/>
                      </a:lnTo>
                      <a:close/>
                    </a:path>
                    <a:path w="1856105" h="1905000">
                      <a:moveTo>
                        <a:pt x="1078903" y="952499"/>
                      </a:moveTo>
                      <a:lnTo>
                        <a:pt x="776541" y="952499"/>
                      </a:lnTo>
                      <a:lnTo>
                        <a:pt x="767621" y="965199"/>
                      </a:lnTo>
                      <a:lnTo>
                        <a:pt x="1087813" y="965199"/>
                      </a:lnTo>
                      <a:lnTo>
                        <a:pt x="1078903" y="952499"/>
                      </a:lnTo>
                      <a:close/>
                    </a:path>
                    <a:path w="1856105" h="1905000">
                      <a:moveTo>
                        <a:pt x="1051649" y="939799"/>
                      </a:moveTo>
                      <a:lnTo>
                        <a:pt x="803805" y="939799"/>
                      </a:lnTo>
                      <a:lnTo>
                        <a:pt x="794635" y="952499"/>
                      </a:lnTo>
                      <a:lnTo>
                        <a:pt x="1060815" y="952499"/>
                      </a:lnTo>
                      <a:lnTo>
                        <a:pt x="1051649" y="939799"/>
                      </a:lnTo>
                      <a:close/>
                    </a:path>
                    <a:path w="1856105" h="1905000">
                      <a:moveTo>
                        <a:pt x="995278" y="927099"/>
                      </a:moveTo>
                      <a:lnTo>
                        <a:pt x="860200" y="927099"/>
                      </a:lnTo>
                      <a:lnTo>
                        <a:pt x="850658" y="939799"/>
                      </a:lnTo>
                      <a:lnTo>
                        <a:pt x="1004811" y="939799"/>
                      </a:lnTo>
                      <a:lnTo>
                        <a:pt x="995278" y="927099"/>
                      </a:lnTo>
                      <a:close/>
                    </a:path>
                    <a:path w="1856105" h="1905000">
                      <a:moveTo>
                        <a:pt x="263169" y="685799"/>
                      </a:moveTo>
                      <a:lnTo>
                        <a:pt x="175855" y="685799"/>
                      </a:lnTo>
                      <a:lnTo>
                        <a:pt x="171526" y="698499"/>
                      </a:lnTo>
                      <a:lnTo>
                        <a:pt x="251688" y="698499"/>
                      </a:lnTo>
                      <a:lnTo>
                        <a:pt x="263169" y="685799"/>
                      </a:lnTo>
                      <a:close/>
                    </a:path>
                    <a:path w="1856105" h="1905000">
                      <a:moveTo>
                        <a:pt x="1679677" y="685799"/>
                      </a:moveTo>
                      <a:lnTo>
                        <a:pt x="1592300" y="685799"/>
                      </a:lnTo>
                      <a:lnTo>
                        <a:pt x="1603768" y="698499"/>
                      </a:lnTo>
                      <a:lnTo>
                        <a:pt x="1684007" y="698499"/>
                      </a:lnTo>
                      <a:lnTo>
                        <a:pt x="1679677" y="685799"/>
                      </a:lnTo>
                      <a:close/>
                    </a:path>
                    <a:path w="1856105" h="1905000">
                      <a:moveTo>
                        <a:pt x="282320" y="673099"/>
                      </a:moveTo>
                      <a:lnTo>
                        <a:pt x="185456" y="673099"/>
                      </a:lnTo>
                      <a:lnTo>
                        <a:pt x="180498" y="685799"/>
                      </a:lnTo>
                      <a:lnTo>
                        <a:pt x="269290" y="685799"/>
                      </a:lnTo>
                      <a:lnTo>
                        <a:pt x="282320" y="673099"/>
                      </a:lnTo>
                      <a:close/>
                    </a:path>
                    <a:path w="1856105" h="1905000">
                      <a:moveTo>
                        <a:pt x="1670071" y="673099"/>
                      </a:moveTo>
                      <a:lnTo>
                        <a:pt x="1573148" y="673099"/>
                      </a:lnTo>
                      <a:lnTo>
                        <a:pt x="1586179" y="685799"/>
                      </a:lnTo>
                      <a:lnTo>
                        <a:pt x="1675033" y="685799"/>
                      </a:lnTo>
                      <a:lnTo>
                        <a:pt x="1670071" y="673099"/>
                      </a:lnTo>
                      <a:close/>
                    </a:path>
                    <a:path w="1856105" h="1905000">
                      <a:moveTo>
                        <a:pt x="310540" y="660399"/>
                      </a:moveTo>
                      <a:lnTo>
                        <a:pt x="196300" y="660399"/>
                      </a:lnTo>
                      <a:lnTo>
                        <a:pt x="190728" y="673099"/>
                      </a:lnTo>
                      <a:lnTo>
                        <a:pt x="303288" y="673099"/>
                      </a:lnTo>
                      <a:lnTo>
                        <a:pt x="310540" y="660399"/>
                      </a:lnTo>
                      <a:close/>
                    </a:path>
                    <a:path w="1856105" h="1905000">
                      <a:moveTo>
                        <a:pt x="1659225" y="660399"/>
                      </a:moveTo>
                      <a:lnTo>
                        <a:pt x="1544942" y="660399"/>
                      </a:lnTo>
                      <a:lnTo>
                        <a:pt x="1552194" y="673099"/>
                      </a:lnTo>
                      <a:lnTo>
                        <a:pt x="1664792" y="673099"/>
                      </a:lnTo>
                      <a:lnTo>
                        <a:pt x="1659225" y="660399"/>
                      </a:lnTo>
                      <a:close/>
                    </a:path>
                    <a:path w="1856105" h="1905000">
                      <a:moveTo>
                        <a:pt x="1647272" y="647699"/>
                      </a:moveTo>
                      <a:lnTo>
                        <a:pt x="208250" y="647699"/>
                      </a:lnTo>
                      <a:lnTo>
                        <a:pt x="202141" y="660399"/>
                      </a:lnTo>
                      <a:lnTo>
                        <a:pt x="1653384" y="660399"/>
                      </a:lnTo>
                      <a:lnTo>
                        <a:pt x="1647272" y="647699"/>
                      </a:lnTo>
                      <a:close/>
                    </a:path>
                    <a:path w="1856105" h="1905000">
                      <a:moveTo>
                        <a:pt x="1634256" y="634999"/>
                      </a:moveTo>
                      <a:lnTo>
                        <a:pt x="221264" y="634999"/>
                      </a:lnTo>
                      <a:lnTo>
                        <a:pt x="214630" y="647699"/>
                      </a:lnTo>
                      <a:lnTo>
                        <a:pt x="1640890" y="647699"/>
                      </a:lnTo>
                      <a:lnTo>
                        <a:pt x="1634256" y="634999"/>
                      </a:lnTo>
                      <a:close/>
                    </a:path>
                    <a:path w="1856105" h="1905000">
                      <a:moveTo>
                        <a:pt x="1620331" y="622299"/>
                      </a:moveTo>
                      <a:lnTo>
                        <a:pt x="235189" y="622299"/>
                      </a:lnTo>
                      <a:lnTo>
                        <a:pt x="228117" y="634999"/>
                      </a:lnTo>
                      <a:lnTo>
                        <a:pt x="1627403" y="634999"/>
                      </a:lnTo>
                      <a:lnTo>
                        <a:pt x="1620331" y="622299"/>
                      </a:lnTo>
                      <a:close/>
                    </a:path>
                    <a:path w="1856105" h="1905000">
                      <a:moveTo>
                        <a:pt x="1597907" y="609599"/>
                      </a:moveTo>
                      <a:lnTo>
                        <a:pt x="257613" y="609599"/>
                      </a:lnTo>
                      <a:lnTo>
                        <a:pt x="249964" y="622299"/>
                      </a:lnTo>
                      <a:lnTo>
                        <a:pt x="1605555" y="622299"/>
                      </a:lnTo>
                      <a:lnTo>
                        <a:pt x="1597907" y="609599"/>
                      </a:lnTo>
                      <a:close/>
                    </a:path>
                    <a:path w="1856105" h="1905000">
                      <a:moveTo>
                        <a:pt x="1557519" y="596899"/>
                      </a:moveTo>
                      <a:lnTo>
                        <a:pt x="297988" y="596899"/>
                      </a:lnTo>
                      <a:lnTo>
                        <a:pt x="289690" y="609599"/>
                      </a:lnTo>
                      <a:lnTo>
                        <a:pt x="1565819" y="609599"/>
                      </a:lnTo>
                      <a:lnTo>
                        <a:pt x="1557519" y="596899"/>
                      </a:lnTo>
                      <a:close/>
                    </a:path>
                    <a:path w="1856105" h="1905000">
                      <a:moveTo>
                        <a:pt x="664324" y="406399"/>
                      </a:moveTo>
                      <a:lnTo>
                        <a:pt x="598462" y="406399"/>
                      </a:lnTo>
                      <a:lnTo>
                        <a:pt x="598462" y="596899"/>
                      </a:lnTo>
                      <a:lnTo>
                        <a:pt x="664324" y="596899"/>
                      </a:lnTo>
                      <a:lnTo>
                        <a:pt x="664324" y="406399"/>
                      </a:lnTo>
                      <a:close/>
                    </a:path>
                    <a:path w="1856105" h="1905000">
                      <a:moveTo>
                        <a:pt x="1257033" y="406399"/>
                      </a:moveTo>
                      <a:lnTo>
                        <a:pt x="1191183" y="406399"/>
                      </a:lnTo>
                      <a:lnTo>
                        <a:pt x="1191183" y="596899"/>
                      </a:lnTo>
                      <a:lnTo>
                        <a:pt x="1257033" y="596899"/>
                      </a:lnTo>
                      <a:lnTo>
                        <a:pt x="1257033" y="406399"/>
                      </a:lnTo>
                      <a:close/>
                    </a:path>
                    <a:path w="1856105" h="1905000">
                      <a:moveTo>
                        <a:pt x="1660578" y="393699"/>
                      </a:moveTo>
                      <a:lnTo>
                        <a:pt x="194941" y="393699"/>
                      </a:lnTo>
                      <a:lnTo>
                        <a:pt x="201358" y="406399"/>
                      </a:lnTo>
                      <a:lnTo>
                        <a:pt x="1654156" y="406399"/>
                      </a:lnTo>
                      <a:lnTo>
                        <a:pt x="1660578" y="393699"/>
                      </a:lnTo>
                      <a:close/>
                    </a:path>
                    <a:path w="1856105" h="1905000">
                      <a:moveTo>
                        <a:pt x="1696872" y="380999"/>
                      </a:moveTo>
                      <a:lnTo>
                        <a:pt x="158699" y="380999"/>
                      </a:lnTo>
                      <a:lnTo>
                        <a:pt x="164323" y="393699"/>
                      </a:lnTo>
                      <a:lnTo>
                        <a:pt x="1691236" y="393699"/>
                      </a:lnTo>
                      <a:lnTo>
                        <a:pt x="1696872" y="380999"/>
                      </a:lnTo>
                      <a:close/>
                    </a:path>
                    <a:path w="1856105" h="1905000">
                      <a:moveTo>
                        <a:pt x="1716735" y="368299"/>
                      </a:moveTo>
                      <a:lnTo>
                        <a:pt x="138861" y="368299"/>
                      </a:lnTo>
                      <a:lnTo>
                        <a:pt x="143386" y="380999"/>
                      </a:lnTo>
                      <a:lnTo>
                        <a:pt x="1712199" y="380999"/>
                      </a:lnTo>
                      <a:lnTo>
                        <a:pt x="1716735" y="368299"/>
                      </a:lnTo>
                      <a:close/>
                    </a:path>
                    <a:path w="1856105" h="1905000">
                      <a:moveTo>
                        <a:pt x="1724761" y="355599"/>
                      </a:moveTo>
                      <a:lnTo>
                        <a:pt x="130830" y="355599"/>
                      </a:lnTo>
                      <a:lnTo>
                        <a:pt x="134658" y="368299"/>
                      </a:lnTo>
                      <a:lnTo>
                        <a:pt x="1720932" y="368299"/>
                      </a:lnTo>
                      <a:lnTo>
                        <a:pt x="1724761" y="355599"/>
                      </a:lnTo>
                      <a:close/>
                    </a:path>
                    <a:path w="1856105" h="1905000">
                      <a:moveTo>
                        <a:pt x="77228" y="101599"/>
                      </a:moveTo>
                      <a:lnTo>
                        <a:pt x="10287" y="101599"/>
                      </a:lnTo>
                      <a:lnTo>
                        <a:pt x="10934" y="114299"/>
                      </a:lnTo>
                      <a:lnTo>
                        <a:pt x="11506" y="114299"/>
                      </a:lnTo>
                      <a:lnTo>
                        <a:pt x="13157" y="126999"/>
                      </a:lnTo>
                      <a:lnTo>
                        <a:pt x="14224" y="126999"/>
                      </a:lnTo>
                      <a:lnTo>
                        <a:pt x="16827" y="139699"/>
                      </a:lnTo>
                      <a:lnTo>
                        <a:pt x="18376" y="139699"/>
                      </a:lnTo>
                      <a:lnTo>
                        <a:pt x="124294" y="342899"/>
                      </a:lnTo>
                      <a:lnTo>
                        <a:pt x="127376" y="355599"/>
                      </a:lnTo>
                      <a:lnTo>
                        <a:pt x="1728218" y="355599"/>
                      </a:lnTo>
                      <a:lnTo>
                        <a:pt x="1731302" y="342899"/>
                      </a:lnTo>
                      <a:lnTo>
                        <a:pt x="1737916" y="330199"/>
                      </a:lnTo>
                      <a:lnTo>
                        <a:pt x="185432" y="330199"/>
                      </a:lnTo>
                      <a:lnTo>
                        <a:pt x="183108" y="317499"/>
                      </a:lnTo>
                      <a:lnTo>
                        <a:pt x="78003" y="114299"/>
                      </a:lnTo>
                      <a:lnTo>
                        <a:pt x="77228" y="101599"/>
                      </a:lnTo>
                      <a:close/>
                    </a:path>
                    <a:path w="1856105" h="1905000">
                      <a:moveTo>
                        <a:pt x="1845221" y="101599"/>
                      </a:moveTo>
                      <a:lnTo>
                        <a:pt x="1778279" y="101599"/>
                      </a:lnTo>
                      <a:lnTo>
                        <a:pt x="1777504" y="114299"/>
                      </a:lnTo>
                      <a:lnTo>
                        <a:pt x="1670062" y="330199"/>
                      </a:lnTo>
                      <a:lnTo>
                        <a:pt x="1737916" y="330199"/>
                      </a:lnTo>
                      <a:lnTo>
                        <a:pt x="1837131" y="139699"/>
                      </a:lnTo>
                      <a:lnTo>
                        <a:pt x="1838667" y="139699"/>
                      </a:lnTo>
                      <a:lnTo>
                        <a:pt x="1841284" y="126999"/>
                      </a:lnTo>
                      <a:lnTo>
                        <a:pt x="1842350" y="126999"/>
                      </a:lnTo>
                      <a:lnTo>
                        <a:pt x="1844001" y="114299"/>
                      </a:lnTo>
                      <a:lnTo>
                        <a:pt x="1844573" y="114299"/>
                      </a:lnTo>
                      <a:lnTo>
                        <a:pt x="1845221" y="101599"/>
                      </a:lnTo>
                      <a:close/>
                    </a:path>
                    <a:path w="1856105" h="1905000">
                      <a:moveTo>
                        <a:pt x="76657" y="88899"/>
                      </a:moveTo>
                      <a:lnTo>
                        <a:pt x="10566" y="88899"/>
                      </a:lnTo>
                      <a:lnTo>
                        <a:pt x="10210" y="101599"/>
                      </a:lnTo>
                      <a:lnTo>
                        <a:pt x="76263" y="101599"/>
                      </a:lnTo>
                      <a:lnTo>
                        <a:pt x="76657" y="88899"/>
                      </a:lnTo>
                      <a:close/>
                    </a:path>
                    <a:path w="1856105" h="1905000">
                      <a:moveTo>
                        <a:pt x="1844928" y="88899"/>
                      </a:moveTo>
                      <a:lnTo>
                        <a:pt x="1778838" y="88899"/>
                      </a:lnTo>
                      <a:lnTo>
                        <a:pt x="1779244" y="101599"/>
                      </a:lnTo>
                      <a:lnTo>
                        <a:pt x="1845284" y="101599"/>
                      </a:lnTo>
                      <a:lnTo>
                        <a:pt x="1844928" y="88899"/>
                      </a:lnTo>
                      <a:close/>
                    </a:path>
                    <a:path w="1856105" h="1905000">
                      <a:moveTo>
                        <a:pt x="82969" y="76199"/>
                      </a:moveTo>
                      <a:lnTo>
                        <a:pt x="12357" y="76199"/>
                      </a:lnTo>
                      <a:lnTo>
                        <a:pt x="10998" y="88899"/>
                      </a:lnTo>
                      <a:lnTo>
                        <a:pt x="81495" y="88899"/>
                      </a:lnTo>
                      <a:lnTo>
                        <a:pt x="82969" y="76199"/>
                      </a:lnTo>
                      <a:close/>
                    </a:path>
                    <a:path w="1856105" h="1905000">
                      <a:moveTo>
                        <a:pt x="1843138" y="76199"/>
                      </a:moveTo>
                      <a:lnTo>
                        <a:pt x="1772539" y="76199"/>
                      </a:lnTo>
                      <a:lnTo>
                        <a:pt x="1774012" y="88899"/>
                      </a:lnTo>
                      <a:lnTo>
                        <a:pt x="1844497" y="88899"/>
                      </a:lnTo>
                      <a:lnTo>
                        <a:pt x="1843138" y="76199"/>
                      </a:lnTo>
                      <a:close/>
                    </a:path>
                    <a:path w="1856105" h="1905000">
                      <a:moveTo>
                        <a:pt x="1839874" y="63499"/>
                      </a:moveTo>
                      <a:lnTo>
                        <a:pt x="15633" y="63499"/>
                      </a:lnTo>
                      <a:lnTo>
                        <a:pt x="13284" y="76199"/>
                      </a:lnTo>
                      <a:lnTo>
                        <a:pt x="1842211" y="76199"/>
                      </a:lnTo>
                      <a:lnTo>
                        <a:pt x="1839874" y="63499"/>
                      </a:lnTo>
                      <a:close/>
                    </a:path>
                    <a:path w="1856105" h="1905000">
                      <a:moveTo>
                        <a:pt x="1833321" y="50800"/>
                      </a:moveTo>
                      <a:lnTo>
                        <a:pt x="22186" y="50800"/>
                      </a:lnTo>
                      <a:lnTo>
                        <a:pt x="20319" y="63499"/>
                      </a:lnTo>
                      <a:lnTo>
                        <a:pt x="1835188" y="63499"/>
                      </a:lnTo>
                      <a:lnTo>
                        <a:pt x="1833321" y="50800"/>
                      </a:lnTo>
                      <a:close/>
                    </a:path>
                    <a:path w="1856105" h="1905000">
                      <a:moveTo>
                        <a:pt x="1826856" y="38100"/>
                      </a:moveTo>
                      <a:lnTo>
                        <a:pt x="28651" y="38100"/>
                      </a:lnTo>
                      <a:lnTo>
                        <a:pt x="26352" y="50800"/>
                      </a:lnTo>
                      <a:lnTo>
                        <a:pt x="1829155" y="50800"/>
                      </a:lnTo>
                      <a:lnTo>
                        <a:pt x="1826856" y="38100"/>
                      </a:lnTo>
                      <a:close/>
                    </a:path>
                    <a:path w="1856105" h="1905000">
                      <a:moveTo>
                        <a:pt x="1813445" y="25400"/>
                      </a:moveTo>
                      <a:lnTo>
                        <a:pt x="42049" y="25400"/>
                      </a:lnTo>
                      <a:lnTo>
                        <a:pt x="36321" y="38100"/>
                      </a:lnTo>
                      <a:lnTo>
                        <a:pt x="1819186" y="38100"/>
                      </a:lnTo>
                      <a:lnTo>
                        <a:pt x="1813445" y="25400"/>
                      </a:lnTo>
                      <a:close/>
                    </a:path>
                    <a:path w="1856105" h="1905000">
                      <a:moveTo>
                        <a:pt x="1793773" y="12700"/>
                      </a:moveTo>
                      <a:lnTo>
                        <a:pt x="61734" y="12700"/>
                      </a:lnTo>
                      <a:lnTo>
                        <a:pt x="54800" y="25400"/>
                      </a:lnTo>
                      <a:lnTo>
                        <a:pt x="1800707" y="25400"/>
                      </a:lnTo>
                      <a:lnTo>
                        <a:pt x="1793773" y="12700"/>
                      </a:lnTo>
                      <a:close/>
                    </a:path>
                    <a:path w="1856105" h="1905000">
                      <a:moveTo>
                        <a:pt x="1755686" y="0"/>
                      </a:moveTo>
                      <a:lnTo>
                        <a:pt x="99809" y="0"/>
                      </a:lnTo>
                      <a:lnTo>
                        <a:pt x="95859" y="12700"/>
                      </a:lnTo>
                      <a:lnTo>
                        <a:pt x="1759635" y="12700"/>
                      </a:lnTo>
                      <a:lnTo>
                        <a:pt x="17556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>
                  <a:prstTxWarp prst="textNoShape">
                    <a:avLst/>
                  </a:prstTxWarp>
                  <a:noAutofit/>
                </a:bodyPr>
                <a:lstStyle/>
                <a:p>
                  <a:endParaRPr lang="da-DK"/>
                </a:p>
              </p:txBody>
            </p:sp>
            <p:sp>
              <p:nvSpPr>
                <p:cNvPr id="21" name="Textbox 7">
                  <a:extLst>
                    <a:ext uri="{FF2B5EF4-FFF2-40B4-BE49-F238E27FC236}">
                      <a16:creationId xmlns:a16="http://schemas.microsoft.com/office/drawing/2014/main" id="{1F6D9F7D-D915-032A-1AA2-601BA6585569}"/>
                    </a:ext>
                  </a:extLst>
                </p:cNvPr>
                <p:cNvSpPr txBox="1"/>
                <p:nvPr/>
              </p:nvSpPr>
              <p:spPr>
                <a:xfrm>
                  <a:off x="-2437785" y="111286"/>
                  <a:ext cx="4838170" cy="1905001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438785" algn="ctr">
                    <a:spcBef>
                      <a:spcPts val="335"/>
                    </a:spcBef>
                    <a:spcAft>
                      <a:spcPts val="0"/>
                    </a:spcAft>
                  </a:pPr>
                  <a:r>
                    <a:rPr lang="sk-SK" sz="300" spc="-10" dirty="0">
                      <a:solidFill>
                        <a:srgbClr val="060706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PAYLOAD</a:t>
                  </a:r>
                  <a:endParaRPr lang="da-DK" sz="3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" name="Tekstfelt 22">
                <a:extLst>
                  <a:ext uri="{FF2B5EF4-FFF2-40B4-BE49-F238E27FC236}">
                    <a16:creationId xmlns:a16="http://schemas.microsoft.com/office/drawing/2014/main" id="{B3D3FA5D-1337-6745-944B-B1F6519641AD}"/>
                  </a:ext>
                </a:extLst>
              </p:cNvPr>
              <p:cNvSpPr txBox="1"/>
              <p:nvPr/>
            </p:nvSpPr>
            <p:spPr>
              <a:xfrm>
                <a:off x="9981915" y="2216880"/>
                <a:ext cx="17400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i="0" dirty="0">
                    <a:solidFill>
                      <a:srgbClr val="304056"/>
                    </a:solidFill>
                    <a:effectLst/>
                    <a:latin typeface="futura-pt"/>
                  </a:rPr>
                  <a:t>1250 kg</a:t>
                </a:r>
                <a:endParaRPr lang="da-DK" dirty="0">
                  <a:solidFill>
                    <a:srgbClr val="304056"/>
                  </a:solidFill>
                </a:endParaRPr>
              </a:p>
            </p:txBody>
          </p:sp>
          <p:sp>
            <p:nvSpPr>
              <p:cNvPr id="26" name="Tekstfelt 25">
                <a:extLst>
                  <a:ext uri="{FF2B5EF4-FFF2-40B4-BE49-F238E27FC236}">
                    <a16:creationId xmlns:a16="http://schemas.microsoft.com/office/drawing/2014/main" id="{3C346313-7E80-C514-2916-4F14ED3C94EA}"/>
                  </a:ext>
                </a:extLst>
              </p:cNvPr>
              <p:cNvSpPr txBox="1"/>
              <p:nvPr/>
            </p:nvSpPr>
            <p:spPr>
              <a:xfrm>
                <a:off x="9981915" y="1473423"/>
                <a:ext cx="17400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04056"/>
                    </a:solidFill>
                    <a:latin typeface="futura-pt"/>
                  </a:rPr>
                  <a:t>39</a:t>
                </a:r>
                <a:r>
                  <a:rPr lang="en-US" sz="1800" b="0" i="0" dirty="0">
                    <a:solidFill>
                      <a:srgbClr val="304056"/>
                    </a:solidFill>
                    <a:effectLst/>
                    <a:latin typeface="futura-pt"/>
                  </a:rPr>
                  <a:t>0 mm</a:t>
                </a:r>
                <a:endParaRPr lang="da-DK" dirty="0">
                  <a:solidFill>
                    <a:srgbClr val="304056"/>
                  </a:solidFill>
                </a:endParaRPr>
              </a:p>
            </p:txBody>
          </p:sp>
          <p:grpSp>
            <p:nvGrpSpPr>
              <p:cNvPr id="31" name="Gruppe 30">
                <a:extLst>
                  <a:ext uri="{FF2B5EF4-FFF2-40B4-BE49-F238E27FC236}">
                    <a16:creationId xmlns:a16="http://schemas.microsoft.com/office/drawing/2014/main" id="{AB4B8695-D5DD-3658-9D56-4DC95B80AB01}"/>
                  </a:ext>
                </a:extLst>
              </p:cNvPr>
              <p:cNvGrpSpPr/>
              <p:nvPr/>
            </p:nvGrpSpPr>
            <p:grpSpPr>
              <a:xfrm>
                <a:off x="9501659" y="1425605"/>
                <a:ext cx="306094" cy="460162"/>
                <a:chOff x="9458281" y="1507022"/>
                <a:chExt cx="306094" cy="460162"/>
              </a:xfrm>
            </p:grpSpPr>
            <p:cxnSp>
              <p:nvCxnSpPr>
                <p:cNvPr id="25" name="Lige pilforbindelse 24">
                  <a:extLst>
                    <a:ext uri="{FF2B5EF4-FFF2-40B4-BE49-F238E27FC236}">
                      <a16:creationId xmlns:a16="http://schemas.microsoft.com/office/drawing/2014/main" id="{9D15DEDB-36D8-EC88-6CC0-5B850F55D4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11328" y="1507022"/>
                  <a:ext cx="0" cy="452788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Lige forbindelse 27">
                  <a:extLst>
                    <a:ext uri="{FF2B5EF4-FFF2-40B4-BE49-F238E27FC236}">
                      <a16:creationId xmlns:a16="http://schemas.microsoft.com/office/drawing/2014/main" id="{EEFA8ED6-83F8-A984-58EE-9823477BEE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58281" y="1507022"/>
                  <a:ext cx="30609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Lige forbindelse 28">
                  <a:extLst>
                    <a:ext uri="{FF2B5EF4-FFF2-40B4-BE49-F238E27FC236}">
                      <a16:creationId xmlns:a16="http://schemas.microsoft.com/office/drawing/2014/main" id="{6FCE54D6-F572-C178-E7E4-30EDA9F399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58281" y="1967184"/>
                  <a:ext cx="30609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AA8A2276-B2F3-8E8C-5151-84F9CC31A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8613" y="1175525"/>
              <a:ext cx="3960000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pe 2">
            <a:extLst>
              <a:ext uri="{FF2B5EF4-FFF2-40B4-BE49-F238E27FC236}">
                <a16:creationId xmlns:a16="http://schemas.microsoft.com/office/drawing/2014/main" id="{BC66EF6F-686C-D423-1976-118D28D3F174}"/>
              </a:ext>
            </a:extLst>
          </p:cNvPr>
          <p:cNvGrpSpPr/>
          <p:nvPr/>
        </p:nvGrpSpPr>
        <p:grpSpPr>
          <a:xfrm>
            <a:off x="209176" y="2788374"/>
            <a:ext cx="11512819" cy="1584000"/>
            <a:chOff x="209176" y="2788374"/>
            <a:chExt cx="11512819" cy="1584000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26324129-A480-BE5D-2E09-160B58D0BFB7}"/>
                </a:ext>
              </a:extLst>
            </p:cNvPr>
            <p:cNvGrpSpPr/>
            <p:nvPr/>
          </p:nvGrpSpPr>
          <p:grpSpPr>
            <a:xfrm>
              <a:off x="209176" y="2939919"/>
              <a:ext cx="11512819" cy="1295785"/>
              <a:chOff x="209176" y="2939919"/>
              <a:chExt cx="11512819" cy="1295785"/>
            </a:xfrm>
          </p:grpSpPr>
          <p:sp>
            <p:nvSpPr>
              <p:cNvPr id="7" name="Tekstfelt 6">
                <a:extLst>
                  <a:ext uri="{FF2B5EF4-FFF2-40B4-BE49-F238E27FC236}">
                    <a16:creationId xmlns:a16="http://schemas.microsoft.com/office/drawing/2014/main" id="{A39BBA18-7A20-457A-5478-934F8B927036}"/>
                  </a:ext>
                </a:extLst>
              </p:cNvPr>
              <p:cNvSpPr txBox="1"/>
              <p:nvPr/>
            </p:nvSpPr>
            <p:spPr>
              <a:xfrm>
                <a:off x="209176" y="3296985"/>
                <a:ext cx="4960471" cy="938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100" b="0" i="0" dirty="0">
                    <a:solidFill>
                      <a:schemeClr val="bg1"/>
                    </a:solidFill>
                    <a:effectLst/>
                    <a:latin typeface="futura-pt"/>
                  </a:rPr>
                  <a:t>Lift for HD-1500</a:t>
                </a:r>
              </a:p>
              <a:p>
                <a:pPr algn="l"/>
                <a:r>
                  <a:rPr lang="en-US" sz="1100" b="0" i="0" dirty="0">
                    <a:solidFill>
                      <a:schemeClr val="bg1"/>
                    </a:solidFill>
                    <a:effectLst/>
                    <a:latin typeface="futura-pt"/>
                  </a:rPr>
                  <a:t>Payload up to 1200 kg</a:t>
                </a:r>
              </a:p>
              <a:p>
                <a:pPr algn="l"/>
                <a:r>
                  <a:rPr lang="en-US" sz="1100" dirty="0">
                    <a:solidFill>
                      <a:schemeClr val="bg1"/>
                    </a:solidFill>
                    <a:latin typeface="futura-pt"/>
                  </a:rPr>
                  <a:t>Lifting height 150 mm</a:t>
                </a:r>
                <a:endParaRPr lang="en-US" sz="1100" b="0" i="0" dirty="0">
                  <a:solidFill>
                    <a:schemeClr val="bg1"/>
                  </a:solidFill>
                  <a:effectLst/>
                  <a:latin typeface="futura-pt"/>
                </a:endParaRPr>
              </a:p>
              <a:p>
                <a:pPr algn="l"/>
                <a:r>
                  <a:rPr lang="en-US" sz="1100" b="0" i="0" dirty="0">
                    <a:solidFill>
                      <a:schemeClr val="bg1"/>
                    </a:solidFill>
                    <a:effectLst/>
                    <a:latin typeface="futura-pt"/>
                  </a:rPr>
                  <a:t>Transport of boxes, trays, pallets, sacks etc.</a:t>
                </a:r>
              </a:p>
              <a:p>
                <a:r>
                  <a:rPr lang="da-DK" sz="1100" b="0" i="0" dirty="0">
                    <a:solidFill>
                      <a:schemeClr val="bg1"/>
                    </a:solidFill>
                    <a:effectLst/>
                    <a:latin typeface="futura-pt"/>
                  </a:rPr>
                  <a:t>Compatible with </a:t>
                </a:r>
                <a:r>
                  <a:rPr lang="da-DK" sz="1100" b="0" i="0" dirty="0" err="1">
                    <a:solidFill>
                      <a:schemeClr val="bg1"/>
                    </a:solidFill>
                    <a:effectLst/>
                    <a:latin typeface="futura-pt"/>
                  </a:rPr>
                  <a:t>our</a:t>
                </a:r>
                <a:r>
                  <a:rPr lang="da-DK" sz="1100" b="0" i="0" dirty="0">
                    <a:solidFill>
                      <a:schemeClr val="bg1"/>
                    </a:solidFill>
                    <a:effectLst/>
                    <a:latin typeface="futura-pt"/>
                  </a:rPr>
                  <a:t> </a:t>
                </a:r>
                <a:r>
                  <a:rPr lang="da-DK" sz="1100" b="0" i="0" dirty="0" err="1">
                    <a:solidFill>
                      <a:schemeClr val="bg1"/>
                    </a:solidFill>
                    <a:effectLst/>
                    <a:latin typeface="futura-pt"/>
                  </a:rPr>
                  <a:t>topconveyor</a:t>
                </a:r>
                <a:r>
                  <a:rPr lang="da-DK" sz="1100" b="0" i="0" dirty="0">
                    <a:solidFill>
                      <a:schemeClr val="bg1"/>
                    </a:solidFill>
                    <a:effectLst/>
                    <a:latin typeface="futura-pt"/>
                  </a:rPr>
                  <a:t> CNV61R</a:t>
                </a:r>
                <a:r>
                  <a:rPr lang="en-US" sz="1100" dirty="0">
                    <a:solidFill>
                      <a:schemeClr val="bg1"/>
                    </a:solidFill>
                    <a:latin typeface="futura-pt"/>
                  </a:rPr>
                  <a:t>250</a:t>
                </a:r>
                <a:endParaRPr lang="en-US" sz="1100" b="0" i="0" dirty="0">
                  <a:solidFill>
                    <a:schemeClr val="bg1"/>
                  </a:solidFill>
                  <a:effectLst/>
                  <a:latin typeface="futura-pt"/>
                </a:endParaRPr>
              </a:p>
            </p:txBody>
          </p:sp>
          <p:sp>
            <p:nvSpPr>
              <p:cNvPr id="9" name="Tekstfelt 8">
                <a:extLst>
                  <a:ext uri="{FF2B5EF4-FFF2-40B4-BE49-F238E27FC236}">
                    <a16:creationId xmlns:a16="http://schemas.microsoft.com/office/drawing/2014/main" id="{85E43D5C-F5D5-3C0F-A0BE-4DE8361D5C1D}"/>
                  </a:ext>
                </a:extLst>
              </p:cNvPr>
              <p:cNvSpPr txBox="1"/>
              <p:nvPr/>
            </p:nvSpPr>
            <p:spPr>
              <a:xfrm>
                <a:off x="209176" y="2939919"/>
                <a:ext cx="496047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400" b="1" i="0" dirty="0">
                    <a:solidFill>
                      <a:schemeClr val="bg1"/>
                    </a:solidFill>
                    <a:effectLst/>
                    <a:latin typeface=" futura pt"/>
                  </a:rPr>
                  <a:t>HDX 35 C</a:t>
                </a:r>
              </a:p>
            </p:txBody>
          </p:sp>
          <p:sp>
            <p:nvSpPr>
              <p:cNvPr id="32" name="Tekstfelt 31">
                <a:extLst>
                  <a:ext uri="{FF2B5EF4-FFF2-40B4-BE49-F238E27FC236}">
                    <a16:creationId xmlns:a16="http://schemas.microsoft.com/office/drawing/2014/main" id="{819720BC-7AD2-2DCA-99F2-A16359F691DB}"/>
                  </a:ext>
                </a:extLst>
              </p:cNvPr>
              <p:cNvSpPr txBox="1"/>
              <p:nvPr/>
            </p:nvSpPr>
            <p:spPr>
              <a:xfrm>
                <a:off x="9981915" y="3781860"/>
                <a:ext cx="17400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04056"/>
                    </a:solidFill>
                    <a:latin typeface="futura-pt"/>
                  </a:rPr>
                  <a:t>12</a:t>
                </a:r>
                <a:r>
                  <a:rPr lang="en-US" sz="1800" b="0" i="0" dirty="0">
                    <a:solidFill>
                      <a:srgbClr val="304056"/>
                    </a:solidFill>
                    <a:effectLst/>
                    <a:latin typeface="futura-pt"/>
                  </a:rPr>
                  <a:t>00 kg</a:t>
                </a:r>
                <a:endParaRPr lang="da-DK" dirty="0">
                  <a:solidFill>
                    <a:srgbClr val="304056"/>
                  </a:solidFill>
                </a:endParaRPr>
              </a:p>
            </p:txBody>
          </p:sp>
          <p:sp>
            <p:nvSpPr>
              <p:cNvPr id="33" name="Tekstfelt 32">
                <a:extLst>
                  <a:ext uri="{FF2B5EF4-FFF2-40B4-BE49-F238E27FC236}">
                    <a16:creationId xmlns:a16="http://schemas.microsoft.com/office/drawing/2014/main" id="{4C64DB52-0577-C39E-8D60-C3CE2A596FAD}"/>
                  </a:ext>
                </a:extLst>
              </p:cNvPr>
              <p:cNvSpPr txBox="1"/>
              <p:nvPr/>
            </p:nvSpPr>
            <p:spPr>
              <a:xfrm>
                <a:off x="9981915" y="3038403"/>
                <a:ext cx="17400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04056"/>
                    </a:solidFill>
                    <a:latin typeface="futura-pt"/>
                  </a:rPr>
                  <a:t>15</a:t>
                </a:r>
                <a:r>
                  <a:rPr lang="en-US" sz="1800" b="0" i="0" dirty="0">
                    <a:solidFill>
                      <a:srgbClr val="304056"/>
                    </a:solidFill>
                    <a:effectLst/>
                    <a:latin typeface="futura-pt"/>
                  </a:rPr>
                  <a:t>0 mm</a:t>
                </a:r>
                <a:endParaRPr lang="da-DK" dirty="0">
                  <a:solidFill>
                    <a:srgbClr val="304056"/>
                  </a:solidFill>
                </a:endParaRPr>
              </a:p>
            </p:txBody>
          </p: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F648A42B-3A2B-8BBC-9C8D-805310833CC0}"/>
                  </a:ext>
                </a:extLst>
              </p:cNvPr>
              <p:cNvGrpSpPr/>
              <p:nvPr/>
            </p:nvGrpSpPr>
            <p:grpSpPr>
              <a:xfrm>
                <a:off x="9501659" y="2990585"/>
                <a:ext cx="306094" cy="460162"/>
                <a:chOff x="9458281" y="1507022"/>
                <a:chExt cx="306094" cy="460162"/>
              </a:xfrm>
            </p:grpSpPr>
            <p:cxnSp>
              <p:nvCxnSpPr>
                <p:cNvPr id="35" name="Lige pilforbindelse 34">
                  <a:extLst>
                    <a:ext uri="{FF2B5EF4-FFF2-40B4-BE49-F238E27FC236}">
                      <a16:creationId xmlns:a16="http://schemas.microsoft.com/office/drawing/2014/main" id="{9F46B759-F9D9-D1EC-1B20-3FA1C708BA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11328" y="1507022"/>
                  <a:ext cx="0" cy="452788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Lige forbindelse 35">
                  <a:extLst>
                    <a:ext uri="{FF2B5EF4-FFF2-40B4-BE49-F238E27FC236}">
                      <a16:creationId xmlns:a16="http://schemas.microsoft.com/office/drawing/2014/main" id="{C52690BA-9CC6-A969-E0D9-4B8F13D013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58281" y="1507022"/>
                  <a:ext cx="30609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Lige forbindelse 36">
                  <a:extLst>
                    <a:ext uri="{FF2B5EF4-FFF2-40B4-BE49-F238E27FC236}">
                      <a16:creationId xmlns:a16="http://schemas.microsoft.com/office/drawing/2014/main" id="{CF85DDD6-F2D6-6AE3-610F-6B50C8D32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58281" y="1967184"/>
                  <a:ext cx="30609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5">
                <a:extLst>
                  <a:ext uri="{FF2B5EF4-FFF2-40B4-BE49-F238E27FC236}">
                    <a16:creationId xmlns:a16="http://schemas.microsoft.com/office/drawing/2014/main" id="{D4ACA213-3519-149F-5BB6-AD7694B37C14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8924291" y="3727362"/>
                <a:ext cx="1075228" cy="448097"/>
                <a:chOff x="-2437785" y="0"/>
                <a:chExt cx="4838170" cy="2016287"/>
              </a:xfrm>
            </p:grpSpPr>
            <p:sp>
              <p:nvSpPr>
                <p:cNvPr id="39" name="Graphic 6">
                  <a:extLst>
                    <a:ext uri="{FF2B5EF4-FFF2-40B4-BE49-F238E27FC236}">
                      <a16:creationId xmlns:a16="http://schemas.microsoft.com/office/drawing/2014/main" id="{6520761D-4BF7-9229-FBFA-37672F5BAD6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56105" cy="190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105" h="1905000">
                      <a:moveTo>
                        <a:pt x="1736648" y="1892300"/>
                      </a:moveTo>
                      <a:lnTo>
                        <a:pt x="118859" y="1892300"/>
                      </a:lnTo>
                      <a:lnTo>
                        <a:pt x="125323" y="1905000"/>
                      </a:lnTo>
                      <a:lnTo>
                        <a:pt x="1730184" y="1905000"/>
                      </a:lnTo>
                      <a:lnTo>
                        <a:pt x="1736648" y="1892300"/>
                      </a:lnTo>
                      <a:close/>
                    </a:path>
                    <a:path w="1856105" h="1905000">
                      <a:moveTo>
                        <a:pt x="1767382" y="1879600"/>
                      </a:moveTo>
                      <a:lnTo>
                        <a:pt x="88112" y="1879600"/>
                      </a:lnTo>
                      <a:lnTo>
                        <a:pt x="100063" y="1892300"/>
                      </a:lnTo>
                      <a:lnTo>
                        <a:pt x="1755444" y="1892300"/>
                      </a:lnTo>
                      <a:lnTo>
                        <a:pt x="1767382" y="1879600"/>
                      </a:lnTo>
                      <a:close/>
                    </a:path>
                    <a:path w="1856105" h="1905000">
                      <a:moveTo>
                        <a:pt x="1784261" y="1866900"/>
                      </a:moveTo>
                      <a:lnTo>
                        <a:pt x="71246" y="1866900"/>
                      </a:lnTo>
                      <a:lnTo>
                        <a:pt x="82346" y="1879600"/>
                      </a:lnTo>
                      <a:lnTo>
                        <a:pt x="1773148" y="1879600"/>
                      </a:lnTo>
                      <a:lnTo>
                        <a:pt x="1784261" y="1866900"/>
                      </a:lnTo>
                      <a:close/>
                    </a:path>
                    <a:path w="1856105" h="1905000">
                      <a:moveTo>
                        <a:pt x="1799704" y="1854200"/>
                      </a:moveTo>
                      <a:lnTo>
                        <a:pt x="60871" y="1854200"/>
                      </a:lnTo>
                      <a:lnTo>
                        <a:pt x="65925" y="1866900"/>
                      </a:lnTo>
                      <a:lnTo>
                        <a:pt x="1789569" y="1866900"/>
                      </a:lnTo>
                      <a:lnTo>
                        <a:pt x="1799704" y="1854200"/>
                      </a:lnTo>
                      <a:close/>
                    </a:path>
                    <a:path w="1856105" h="1905000">
                      <a:moveTo>
                        <a:pt x="116497" y="1816100"/>
                      </a:moveTo>
                      <a:lnTo>
                        <a:pt x="29870" y="1816100"/>
                      </a:lnTo>
                      <a:lnTo>
                        <a:pt x="37731" y="1828800"/>
                      </a:lnTo>
                      <a:lnTo>
                        <a:pt x="41960" y="1841500"/>
                      </a:lnTo>
                      <a:lnTo>
                        <a:pt x="51003" y="1854200"/>
                      </a:lnTo>
                      <a:lnTo>
                        <a:pt x="1804504" y="1854200"/>
                      </a:lnTo>
                      <a:lnTo>
                        <a:pt x="1813547" y="1841500"/>
                      </a:lnTo>
                      <a:lnTo>
                        <a:pt x="146415" y="1841500"/>
                      </a:lnTo>
                      <a:lnTo>
                        <a:pt x="140081" y="1828800"/>
                      </a:lnTo>
                      <a:lnTo>
                        <a:pt x="122107" y="1828800"/>
                      </a:lnTo>
                      <a:lnTo>
                        <a:pt x="116497" y="1816100"/>
                      </a:lnTo>
                      <a:close/>
                    </a:path>
                    <a:path w="1856105" h="1905000">
                      <a:moveTo>
                        <a:pt x="1825625" y="1816100"/>
                      </a:moveTo>
                      <a:lnTo>
                        <a:pt x="1738971" y="1816100"/>
                      </a:lnTo>
                      <a:lnTo>
                        <a:pt x="1727633" y="1828800"/>
                      </a:lnTo>
                      <a:lnTo>
                        <a:pt x="1715389" y="1828800"/>
                      </a:lnTo>
                      <a:lnTo>
                        <a:pt x="1702539" y="1841500"/>
                      </a:lnTo>
                      <a:lnTo>
                        <a:pt x="1813547" y="1841500"/>
                      </a:lnTo>
                      <a:lnTo>
                        <a:pt x="1817776" y="1828800"/>
                      </a:lnTo>
                      <a:lnTo>
                        <a:pt x="1825625" y="1816100"/>
                      </a:lnTo>
                      <a:close/>
                    </a:path>
                    <a:path w="1856105" h="1905000">
                      <a:moveTo>
                        <a:pt x="81013" y="1778000"/>
                      </a:moveTo>
                      <a:lnTo>
                        <a:pt x="11544" y="1778000"/>
                      </a:lnTo>
                      <a:lnTo>
                        <a:pt x="16751" y="1790700"/>
                      </a:lnTo>
                      <a:lnTo>
                        <a:pt x="19697" y="1803400"/>
                      </a:lnTo>
                      <a:lnTo>
                        <a:pt x="26263" y="1816100"/>
                      </a:lnTo>
                      <a:lnTo>
                        <a:pt x="105992" y="1816100"/>
                      </a:lnTo>
                      <a:lnTo>
                        <a:pt x="101121" y="1803400"/>
                      </a:lnTo>
                      <a:lnTo>
                        <a:pt x="96507" y="1803400"/>
                      </a:lnTo>
                      <a:lnTo>
                        <a:pt x="92173" y="1790700"/>
                      </a:lnTo>
                      <a:lnTo>
                        <a:pt x="84425" y="1790700"/>
                      </a:lnTo>
                      <a:lnTo>
                        <a:pt x="81013" y="1778000"/>
                      </a:lnTo>
                      <a:close/>
                    </a:path>
                    <a:path w="1856105" h="1905000">
                      <a:moveTo>
                        <a:pt x="1688005" y="698499"/>
                      </a:moveTo>
                      <a:lnTo>
                        <a:pt x="1609026" y="698499"/>
                      </a:lnTo>
                      <a:lnTo>
                        <a:pt x="1618576" y="711199"/>
                      </a:lnTo>
                      <a:lnTo>
                        <a:pt x="1622805" y="723899"/>
                      </a:lnTo>
                      <a:lnTo>
                        <a:pt x="1630146" y="736599"/>
                      </a:lnTo>
                      <a:lnTo>
                        <a:pt x="1633207" y="736599"/>
                      </a:lnTo>
                      <a:lnTo>
                        <a:pt x="1638096" y="761999"/>
                      </a:lnTo>
                      <a:lnTo>
                        <a:pt x="1639900" y="761999"/>
                      </a:lnTo>
                      <a:lnTo>
                        <a:pt x="1641043" y="774699"/>
                      </a:lnTo>
                      <a:lnTo>
                        <a:pt x="1787944" y="1701800"/>
                      </a:lnTo>
                      <a:lnTo>
                        <a:pt x="1789386" y="1714500"/>
                      </a:lnTo>
                      <a:lnTo>
                        <a:pt x="1789333" y="1727200"/>
                      </a:lnTo>
                      <a:lnTo>
                        <a:pt x="1787781" y="1739900"/>
                      </a:lnTo>
                      <a:lnTo>
                        <a:pt x="1774480" y="1778000"/>
                      </a:lnTo>
                      <a:lnTo>
                        <a:pt x="1749402" y="1816100"/>
                      </a:lnTo>
                      <a:lnTo>
                        <a:pt x="1829231" y="1816100"/>
                      </a:lnTo>
                      <a:lnTo>
                        <a:pt x="1835810" y="1803400"/>
                      </a:lnTo>
                      <a:lnTo>
                        <a:pt x="1838756" y="1790700"/>
                      </a:lnTo>
                      <a:lnTo>
                        <a:pt x="1843963" y="1778000"/>
                      </a:lnTo>
                      <a:lnTo>
                        <a:pt x="1846211" y="1778000"/>
                      </a:lnTo>
                      <a:lnTo>
                        <a:pt x="1849996" y="1765300"/>
                      </a:lnTo>
                      <a:lnTo>
                        <a:pt x="1851520" y="1752600"/>
                      </a:lnTo>
                      <a:lnTo>
                        <a:pt x="1853844" y="1739900"/>
                      </a:lnTo>
                      <a:lnTo>
                        <a:pt x="1854631" y="1739900"/>
                      </a:lnTo>
                      <a:lnTo>
                        <a:pt x="1855470" y="1727200"/>
                      </a:lnTo>
                      <a:lnTo>
                        <a:pt x="1855508" y="1714500"/>
                      </a:lnTo>
                      <a:lnTo>
                        <a:pt x="1854834" y="1701800"/>
                      </a:lnTo>
                      <a:lnTo>
                        <a:pt x="1854123" y="1689100"/>
                      </a:lnTo>
                      <a:lnTo>
                        <a:pt x="1853044" y="1689100"/>
                      </a:lnTo>
                      <a:lnTo>
                        <a:pt x="1706079" y="761999"/>
                      </a:lnTo>
                      <a:lnTo>
                        <a:pt x="1704591" y="749299"/>
                      </a:lnTo>
                      <a:lnTo>
                        <a:pt x="1702735" y="749299"/>
                      </a:lnTo>
                      <a:lnTo>
                        <a:pt x="1700509" y="736599"/>
                      </a:lnTo>
                      <a:lnTo>
                        <a:pt x="1697913" y="723899"/>
                      </a:lnTo>
                      <a:lnTo>
                        <a:pt x="1694958" y="723899"/>
                      </a:lnTo>
                      <a:lnTo>
                        <a:pt x="1691655" y="711199"/>
                      </a:lnTo>
                      <a:lnTo>
                        <a:pt x="1688005" y="698499"/>
                      </a:lnTo>
                      <a:close/>
                    </a:path>
                    <a:path w="1856105" h="1905000">
                      <a:moveTo>
                        <a:pt x="246430" y="698499"/>
                      </a:moveTo>
                      <a:lnTo>
                        <a:pt x="167528" y="698499"/>
                      </a:lnTo>
                      <a:lnTo>
                        <a:pt x="163877" y="711199"/>
                      </a:lnTo>
                      <a:lnTo>
                        <a:pt x="160574" y="723899"/>
                      </a:lnTo>
                      <a:lnTo>
                        <a:pt x="157619" y="723899"/>
                      </a:lnTo>
                      <a:lnTo>
                        <a:pt x="155023" y="736599"/>
                      </a:lnTo>
                      <a:lnTo>
                        <a:pt x="152798" y="749299"/>
                      </a:lnTo>
                      <a:lnTo>
                        <a:pt x="150942" y="749299"/>
                      </a:lnTo>
                      <a:lnTo>
                        <a:pt x="149453" y="761999"/>
                      </a:lnTo>
                      <a:lnTo>
                        <a:pt x="1384" y="1689100"/>
                      </a:lnTo>
                      <a:lnTo>
                        <a:pt x="673" y="1701800"/>
                      </a:lnTo>
                      <a:lnTo>
                        <a:pt x="0" y="1714500"/>
                      </a:lnTo>
                      <a:lnTo>
                        <a:pt x="38" y="1727200"/>
                      </a:lnTo>
                      <a:lnTo>
                        <a:pt x="863" y="1739900"/>
                      </a:lnTo>
                      <a:lnTo>
                        <a:pt x="1650" y="1739900"/>
                      </a:lnTo>
                      <a:lnTo>
                        <a:pt x="3975" y="1752600"/>
                      </a:lnTo>
                      <a:lnTo>
                        <a:pt x="5499" y="1765300"/>
                      </a:lnTo>
                      <a:lnTo>
                        <a:pt x="9296" y="1778000"/>
                      </a:lnTo>
                      <a:lnTo>
                        <a:pt x="77927" y="1778000"/>
                      </a:lnTo>
                      <a:lnTo>
                        <a:pt x="75185" y="1765300"/>
                      </a:lnTo>
                      <a:lnTo>
                        <a:pt x="72789" y="1765300"/>
                      </a:lnTo>
                      <a:lnTo>
                        <a:pt x="70738" y="1752600"/>
                      </a:lnTo>
                      <a:lnTo>
                        <a:pt x="69043" y="1752600"/>
                      </a:lnTo>
                      <a:lnTo>
                        <a:pt x="67713" y="1739900"/>
                      </a:lnTo>
                      <a:lnTo>
                        <a:pt x="66749" y="1727200"/>
                      </a:lnTo>
                      <a:lnTo>
                        <a:pt x="66154" y="1727200"/>
                      </a:lnTo>
                      <a:lnTo>
                        <a:pt x="65932" y="1714500"/>
                      </a:lnTo>
                      <a:lnTo>
                        <a:pt x="66084" y="1714500"/>
                      </a:lnTo>
                      <a:lnTo>
                        <a:pt x="66607" y="1701800"/>
                      </a:lnTo>
                      <a:lnTo>
                        <a:pt x="67500" y="1701800"/>
                      </a:lnTo>
                      <a:lnTo>
                        <a:pt x="214388" y="774699"/>
                      </a:lnTo>
                      <a:lnTo>
                        <a:pt x="215544" y="761999"/>
                      </a:lnTo>
                      <a:lnTo>
                        <a:pt x="217335" y="761999"/>
                      </a:lnTo>
                      <a:lnTo>
                        <a:pt x="222237" y="736599"/>
                      </a:lnTo>
                      <a:lnTo>
                        <a:pt x="225297" y="736599"/>
                      </a:lnTo>
                      <a:lnTo>
                        <a:pt x="232638" y="723899"/>
                      </a:lnTo>
                      <a:lnTo>
                        <a:pt x="236867" y="711199"/>
                      </a:lnTo>
                      <a:lnTo>
                        <a:pt x="246430" y="698499"/>
                      </a:lnTo>
                      <a:close/>
                    </a:path>
                    <a:path w="1856105" h="1905000">
                      <a:moveTo>
                        <a:pt x="1004836" y="1701800"/>
                      </a:moveTo>
                      <a:lnTo>
                        <a:pt x="850658" y="1701800"/>
                      </a:lnTo>
                      <a:lnTo>
                        <a:pt x="860200" y="1714500"/>
                      </a:lnTo>
                      <a:lnTo>
                        <a:pt x="995302" y="1714500"/>
                      </a:lnTo>
                      <a:lnTo>
                        <a:pt x="1004836" y="1701800"/>
                      </a:lnTo>
                      <a:close/>
                    </a:path>
                    <a:path w="1856105" h="1905000">
                      <a:moveTo>
                        <a:pt x="1051700" y="1689100"/>
                      </a:moveTo>
                      <a:lnTo>
                        <a:pt x="803805" y="1689100"/>
                      </a:lnTo>
                      <a:lnTo>
                        <a:pt x="813054" y="1701800"/>
                      </a:lnTo>
                      <a:lnTo>
                        <a:pt x="1042454" y="1701800"/>
                      </a:lnTo>
                      <a:lnTo>
                        <a:pt x="1051700" y="1689100"/>
                      </a:lnTo>
                      <a:close/>
                    </a:path>
                    <a:path w="1856105" h="1905000">
                      <a:moveTo>
                        <a:pt x="1087881" y="1676400"/>
                      </a:moveTo>
                      <a:lnTo>
                        <a:pt x="767621" y="1676400"/>
                      </a:lnTo>
                      <a:lnTo>
                        <a:pt x="776541" y="1689100"/>
                      </a:lnTo>
                      <a:lnTo>
                        <a:pt x="1078966" y="1689100"/>
                      </a:lnTo>
                      <a:lnTo>
                        <a:pt x="1087881" y="1676400"/>
                      </a:lnTo>
                      <a:close/>
                    </a:path>
                    <a:path w="1856105" h="1905000">
                      <a:moveTo>
                        <a:pt x="1114018" y="1663700"/>
                      </a:moveTo>
                      <a:lnTo>
                        <a:pt x="741476" y="1663700"/>
                      </a:lnTo>
                      <a:lnTo>
                        <a:pt x="750089" y="1676400"/>
                      </a:lnTo>
                      <a:lnTo>
                        <a:pt x="1105410" y="1676400"/>
                      </a:lnTo>
                      <a:lnTo>
                        <a:pt x="1114018" y="1663700"/>
                      </a:lnTo>
                      <a:close/>
                    </a:path>
                    <a:path w="1856105" h="1905000">
                      <a:moveTo>
                        <a:pt x="1139150" y="1651000"/>
                      </a:moveTo>
                      <a:lnTo>
                        <a:pt x="716357" y="1651000"/>
                      </a:lnTo>
                      <a:lnTo>
                        <a:pt x="724609" y="1663700"/>
                      </a:lnTo>
                      <a:lnTo>
                        <a:pt x="1130896" y="1663700"/>
                      </a:lnTo>
                      <a:lnTo>
                        <a:pt x="1139150" y="1651000"/>
                      </a:lnTo>
                      <a:close/>
                    </a:path>
                    <a:path w="1856105" h="1905000">
                      <a:moveTo>
                        <a:pt x="871459" y="1638300"/>
                      </a:moveTo>
                      <a:lnTo>
                        <a:pt x="700224" y="1638300"/>
                      </a:lnTo>
                      <a:lnTo>
                        <a:pt x="708228" y="1651000"/>
                      </a:lnTo>
                      <a:lnTo>
                        <a:pt x="879436" y="1651000"/>
                      </a:lnTo>
                      <a:lnTo>
                        <a:pt x="871459" y="1638300"/>
                      </a:lnTo>
                      <a:close/>
                    </a:path>
                    <a:path w="1856105" h="1905000">
                      <a:moveTo>
                        <a:pt x="1155278" y="1638300"/>
                      </a:moveTo>
                      <a:lnTo>
                        <a:pt x="984019" y="1638300"/>
                      </a:lnTo>
                      <a:lnTo>
                        <a:pt x="976050" y="1651000"/>
                      </a:lnTo>
                      <a:lnTo>
                        <a:pt x="1147279" y="1651000"/>
                      </a:lnTo>
                      <a:lnTo>
                        <a:pt x="1155278" y="1638300"/>
                      </a:lnTo>
                      <a:close/>
                    </a:path>
                    <a:path w="1856105" h="1905000">
                      <a:moveTo>
                        <a:pt x="816819" y="1625599"/>
                      </a:moveTo>
                      <a:lnTo>
                        <a:pt x="684650" y="1625599"/>
                      </a:lnTo>
                      <a:lnTo>
                        <a:pt x="692365" y="1638300"/>
                      </a:lnTo>
                      <a:lnTo>
                        <a:pt x="824458" y="1638300"/>
                      </a:lnTo>
                      <a:lnTo>
                        <a:pt x="816819" y="1625599"/>
                      </a:lnTo>
                      <a:close/>
                    </a:path>
                    <a:path w="1856105" h="1905000">
                      <a:moveTo>
                        <a:pt x="1170850" y="1625599"/>
                      </a:moveTo>
                      <a:lnTo>
                        <a:pt x="1031003" y="1625599"/>
                      </a:lnTo>
                      <a:lnTo>
                        <a:pt x="1023302" y="1638300"/>
                      </a:lnTo>
                      <a:lnTo>
                        <a:pt x="1163135" y="1638300"/>
                      </a:lnTo>
                      <a:lnTo>
                        <a:pt x="1170850" y="1625599"/>
                      </a:lnTo>
                      <a:close/>
                    </a:path>
                    <a:path w="1856105" h="1905000">
                      <a:moveTo>
                        <a:pt x="786966" y="1612899"/>
                      </a:moveTo>
                      <a:lnTo>
                        <a:pt x="669652" y="1612899"/>
                      </a:lnTo>
                      <a:lnTo>
                        <a:pt x="677075" y="1625599"/>
                      </a:lnTo>
                      <a:lnTo>
                        <a:pt x="794311" y="1625599"/>
                      </a:lnTo>
                      <a:lnTo>
                        <a:pt x="786966" y="1612899"/>
                      </a:lnTo>
                      <a:close/>
                    </a:path>
                    <a:path w="1856105" h="1905000">
                      <a:moveTo>
                        <a:pt x="1185845" y="1612899"/>
                      </a:moveTo>
                      <a:lnTo>
                        <a:pt x="1068476" y="1612899"/>
                      </a:lnTo>
                      <a:lnTo>
                        <a:pt x="1061133" y="1625599"/>
                      </a:lnTo>
                      <a:lnTo>
                        <a:pt x="1178420" y="1625599"/>
                      </a:lnTo>
                      <a:lnTo>
                        <a:pt x="1185845" y="1612899"/>
                      </a:lnTo>
                      <a:close/>
                    </a:path>
                    <a:path w="1856105" h="1905000">
                      <a:moveTo>
                        <a:pt x="765446" y="1600199"/>
                      </a:moveTo>
                      <a:lnTo>
                        <a:pt x="655292" y="1600199"/>
                      </a:lnTo>
                      <a:lnTo>
                        <a:pt x="662392" y="1612899"/>
                      </a:lnTo>
                      <a:lnTo>
                        <a:pt x="772528" y="1612899"/>
                      </a:lnTo>
                      <a:lnTo>
                        <a:pt x="765446" y="1600199"/>
                      </a:lnTo>
                      <a:close/>
                    </a:path>
                    <a:path w="1856105" h="1905000">
                      <a:moveTo>
                        <a:pt x="1200214" y="1600199"/>
                      </a:moveTo>
                      <a:lnTo>
                        <a:pt x="1089980" y="1600199"/>
                      </a:lnTo>
                      <a:lnTo>
                        <a:pt x="1082903" y="1612899"/>
                      </a:lnTo>
                      <a:lnTo>
                        <a:pt x="1193109" y="1612899"/>
                      </a:lnTo>
                      <a:lnTo>
                        <a:pt x="1200214" y="1600199"/>
                      </a:lnTo>
                      <a:close/>
                    </a:path>
                    <a:path w="1856105" h="1905000">
                      <a:moveTo>
                        <a:pt x="744816" y="1587499"/>
                      </a:moveTo>
                      <a:lnTo>
                        <a:pt x="641570" y="1587499"/>
                      </a:lnTo>
                      <a:lnTo>
                        <a:pt x="648347" y="1600199"/>
                      </a:lnTo>
                      <a:lnTo>
                        <a:pt x="751591" y="1600199"/>
                      </a:lnTo>
                      <a:lnTo>
                        <a:pt x="744816" y="1587499"/>
                      </a:lnTo>
                      <a:close/>
                    </a:path>
                    <a:path w="1856105" h="1905000">
                      <a:moveTo>
                        <a:pt x="1213932" y="1587499"/>
                      </a:moveTo>
                      <a:lnTo>
                        <a:pt x="1110602" y="1587499"/>
                      </a:lnTo>
                      <a:lnTo>
                        <a:pt x="1103833" y="1600199"/>
                      </a:lnTo>
                      <a:lnTo>
                        <a:pt x="1207160" y="1600199"/>
                      </a:lnTo>
                      <a:lnTo>
                        <a:pt x="1213932" y="1587499"/>
                      </a:lnTo>
                      <a:close/>
                    </a:path>
                    <a:path w="1856105" h="1905000">
                      <a:moveTo>
                        <a:pt x="725168" y="1574799"/>
                      </a:moveTo>
                      <a:lnTo>
                        <a:pt x="628548" y="1574799"/>
                      </a:lnTo>
                      <a:lnTo>
                        <a:pt x="634971" y="1587499"/>
                      </a:lnTo>
                      <a:lnTo>
                        <a:pt x="731599" y="1587499"/>
                      </a:lnTo>
                      <a:lnTo>
                        <a:pt x="725168" y="1574799"/>
                      </a:lnTo>
                      <a:close/>
                    </a:path>
                    <a:path w="1856105" h="1905000">
                      <a:moveTo>
                        <a:pt x="1226952" y="1574799"/>
                      </a:moveTo>
                      <a:lnTo>
                        <a:pt x="1130240" y="1574799"/>
                      </a:lnTo>
                      <a:lnTo>
                        <a:pt x="1123813" y="1587499"/>
                      </a:lnTo>
                      <a:lnTo>
                        <a:pt x="1220530" y="1587499"/>
                      </a:lnTo>
                      <a:lnTo>
                        <a:pt x="1226952" y="1574799"/>
                      </a:lnTo>
                      <a:close/>
                    </a:path>
                    <a:path w="1856105" h="1905000">
                      <a:moveTo>
                        <a:pt x="694918" y="1549399"/>
                      </a:moveTo>
                      <a:lnTo>
                        <a:pt x="610373" y="1549399"/>
                      </a:lnTo>
                      <a:lnTo>
                        <a:pt x="616241" y="1562099"/>
                      </a:lnTo>
                      <a:lnTo>
                        <a:pt x="622299" y="1574799"/>
                      </a:lnTo>
                      <a:lnTo>
                        <a:pt x="712674" y="1574799"/>
                      </a:lnTo>
                      <a:lnTo>
                        <a:pt x="706621" y="1562099"/>
                      </a:lnTo>
                      <a:lnTo>
                        <a:pt x="700702" y="1562099"/>
                      </a:lnTo>
                      <a:lnTo>
                        <a:pt x="694918" y="1549399"/>
                      </a:lnTo>
                      <a:close/>
                    </a:path>
                    <a:path w="1856105" h="1905000">
                      <a:moveTo>
                        <a:pt x="1245131" y="1549399"/>
                      </a:moveTo>
                      <a:lnTo>
                        <a:pt x="1160487" y="1549399"/>
                      </a:lnTo>
                      <a:lnTo>
                        <a:pt x="1154704" y="1562099"/>
                      </a:lnTo>
                      <a:lnTo>
                        <a:pt x="1148784" y="1562099"/>
                      </a:lnTo>
                      <a:lnTo>
                        <a:pt x="1142732" y="1574799"/>
                      </a:lnTo>
                      <a:lnTo>
                        <a:pt x="1233195" y="1574799"/>
                      </a:lnTo>
                      <a:lnTo>
                        <a:pt x="1239260" y="1562099"/>
                      </a:lnTo>
                      <a:lnTo>
                        <a:pt x="1245131" y="1549399"/>
                      </a:lnTo>
                      <a:close/>
                    </a:path>
                    <a:path w="1856105" h="1905000">
                      <a:moveTo>
                        <a:pt x="683771" y="1536699"/>
                      </a:moveTo>
                      <a:lnTo>
                        <a:pt x="599198" y="1536699"/>
                      </a:lnTo>
                      <a:lnTo>
                        <a:pt x="604692" y="1549399"/>
                      </a:lnTo>
                      <a:lnTo>
                        <a:pt x="689269" y="1549399"/>
                      </a:lnTo>
                      <a:lnTo>
                        <a:pt x="683771" y="1536699"/>
                      </a:lnTo>
                      <a:close/>
                    </a:path>
                    <a:path w="1856105" h="1905000">
                      <a:moveTo>
                        <a:pt x="1256296" y="1536699"/>
                      </a:moveTo>
                      <a:lnTo>
                        <a:pt x="1171628" y="1536699"/>
                      </a:lnTo>
                      <a:lnTo>
                        <a:pt x="1166131" y="1549399"/>
                      </a:lnTo>
                      <a:lnTo>
                        <a:pt x="1250810" y="1549399"/>
                      </a:lnTo>
                      <a:lnTo>
                        <a:pt x="1256296" y="1536699"/>
                      </a:lnTo>
                      <a:close/>
                    </a:path>
                    <a:path w="1856105" h="1905000">
                      <a:moveTo>
                        <a:pt x="663268" y="1511299"/>
                      </a:moveTo>
                      <a:lnTo>
                        <a:pt x="583946" y="1511299"/>
                      </a:lnTo>
                      <a:lnTo>
                        <a:pt x="588825" y="1523999"/>
                      </a:lnTo>
                      <a:lnTo>
                        <a:pt x="593909" y="1536699"/>
                      </a:lnTo>
                      <a:lnTo>
                        <a:pt x="678420" y="1536699"/>
                      </a:lnTo>
                      <a:lnTo>
                        <a:pt x="673214" y="1523999"/>
                      </a:lnTo>
                      <a:lnTo>
                        <a:pt x="668161" y="1523999"/>
                      </a:lnTo>
                      <a:lnTo>
                        <a:pt x="663268" y="1511299"/>
                      </a:lnTo>
                      <a:close/>
                    </a:path>
                    <a:path w="1856105" h="1905000">
                      <a:moveTo>
                        <a:pt x="1271561" y="1511299"/>
                      </a:moveTo>
                      <a:lnTo>
                        <a:pt x="1192125" y="1511299"/>
                      </a:lnTo>
                      <a:lnTo>
                        <a:pt x="1187232" y="1523999"/>
                      </a:lnTo>
                      <a:lnTo>
                        <a:pt x="1182179" y="1523999"/>
                      </a:lnTo>
                      <a:lnTo>
                        <a:pt x="1176979" y="1536699"/>
                      </a:lnTo>
                      <a:lnTo>
                        <a:pt x="1261592" y="1536699"/>
                      </a:lnTo>
                      <a:lnTo>
                        <a:pt x="1266680" y="1523999"/>
                      </a:lnTo>
                      <a:lnTo>
                        <a:pt x="1271561" y="1511299"/>
                      </a:lnTo>
                      <a:close/>
                    </a:path>
                    <a:path w="1856105" h="1905000">
                      <a:moveTo>
                        <a:pt x="645312" y="1485899"/>
                      </a:moveTo>
                      <a:lnTo>
                        <a:pt x="570545" y="1485899"/>
                      </a:lnTo>
                      <a:lnTo>
                        <a:pt x="574800" y="1498599"/>
                      </a:lnTo>
                      <a:lnTo>
                        <a:pt x="579272" y="1511299"/>
                      </a:lnTo>
                      <a:lnTo>
                        <a:pt x="658535" y="1511299"/>
                      </a:lnTo>
                      <a:lnTo>
                        <a:pt x="653961" y="1498599"/>
                      </a:lnTo>
                      <a:lnTo>
                        <a:pt x="649551" y="1498599"/>
                      </a:lnTo>
                      <a:lnTo>
                        <a:pt x="645312" y="1485899"/>
                      </a:lnTo>
                      <a:close/>
                    </a:path>
                    <a:path w="1856105" h="1905000">
                      <a:moveTo>
                        <a:pt x="1284952" y="1485899"/>
                      </a:moveTo>
                      <a:lnTo>
                        <a:pt x="1210081" y="1485899"/>
                      </a:lnTo>
                      <a:lnTo>
                        <a:pt x="1205842" y="1498599"/>
                      </a:lnTo>
                      <a:lnTo>
                        <a:pt x="1201432" y="1498599"/>
                      </a:lnTo>
                      <a:lnTo>
                        <a:pt x="1196858" y="1511299"/>
                      </a:lnTo>
                      <a:lnTo>
                        <a:pt x="1276235" y="1511299"/>
                      </a:lnTo>
                      <a:lnTo>
                        <a:pt x="1280700" y="1498599"/>
                      </a:lnTo>
                      <a:lnTo>
                        <a:pt x="1284952" y="1485899"/>
                      </a:lnTo>
                      <a:close/>
                    </a:path>
                    <a:path w="1856105" h="1905000">
                      <a:moveTo>
                        <a:pt x="626717" y="1447799"/>
                      </a:moveTo>
                      <a:lnTo>
                        <a:pt x="555705" y="1447799"/>
                      </a:lnTo>
                      <a:lnTo>
                        <a:pt x="559083" y="1460499"/>
                      </a:lnTo>
                      <a:lnTo>
                        <a:pt x="562686" y="1473199"/>
                      </a:lnTo>
                      <a:lnTo>
                        <a:pt x="566508" y="1485899"/>
                      </a:lnTo>
                      <a:lnTo>
                        <a:pt x="641245" y="1485899"/>
                      </a:lnTo>
                      <a:lnTo>
                        <a:pt x="637349" y="1473199"/>
                      </a:lnTo>
                      <a:lnTo>
                        <a:pt x="633627" y="1473199"/>
                      </a:lnTo>
                      <a:lnTo>
                        <a:pt x="630083" y="1460499"/>
                      </a:lnTo>
                      <a:lnTo>
                        <a:pt x="626717" y="1447799"/>
                      </a:lnTo>
                      <a:close/>
                    </a:path>
                    <a:path w="1856105" h="1905000">
                      <a:moveTo>
                        <a:pt x="1299792" y="1447799"/>
                      </a:moveTo>
                      <a:lnTo>
                        <a:pt x="1228688" y="1447799"/>
                      </a:lnTo>
                      <a:lnTo>
                        <a:pt x="1225321" y="1460499"/>
                      </a:lnTo>
                      <a:lnTo>
                        <a:pt x="1221773" y="1473199"/>
                      </a:lnTo>
                      <a:lnTo>
                        <a:pt x="1218044" y="1473199"/>
                      </a:lnTo>
                      <a:lnTo>
                        <a:pt x="1214148" y="1485899"/>
                      </a:lnTo>
                      <a:lnTo>
                        <a:pt x="1288992" y="1485899"/>
                      </a:lnTo>
                      <a:lnTo>
                        <a:pt x="1292821" y="1473199"/>
                      </a:lnTo>
                      <a:lnTo>
                        <a:pt x="1296417" y="1460499"/>
                      </a:lnTo>
                      <a:lnTo>
                        <a:pt x="1299792" y="1447799"/>
                      </a:lnTo>
                      <a:close/>
                    </a:path>
                    <a:path w="1856105" h="1905000">
                      <a:moveTo>
                        <a:pt x="612647" y="1409699"/>
                      </a:moveTo>
                      <a:lnTo>
                        <a:pt x="544452" y="1409699"/>
                      </a:lnTo>
                      <a:lnTo>
                        <a:pt x="546925" y="1422399"/>
                      </a:lnTo>
                      <a:lnTo>
                        <a:pt x="549630" y="1435099"/>
                      </a:lnTo>
                      <a:lnTo>
                        <a:pt x="552554" y="1447799"/>
                      </a:lnTo>
                      <a:lnTo>
                        <a:pt x="623531" y="1447799"/>
                      </a:lnTo>
                      <a:lnTo>
                        <a:pt x="620529" y="1435099"/>
                      </a:lnTo>
                      <a:lnTo>
                        <a:pt x="617713" y="1435099"/>
                      </a:lnTo>
                      <a:lnTo>
                        <a:pt x="615086" y="1422399"/>
                      </a:lnTo>
                      <a:lnTo>
                        <a:pt x="612647" y="1409699"/>
                      </a:lnTo>
                      <a:close/>
                    </a:path>
                    <a:path w="1856105" h="1905000">
                      <a:moveTo>
                        <a:pt x="1311051" y="1409699"/>
                      </a:moveTo>
                      <a:lnTo>
                        <a:pt x="1242771" y="1409699"/>
                      </a:lnTo>
                      <a:lnTo>
                        <a:pt x="1240325" y="1422399"/>
                      </a:lnTo>
                      <a:lnTo>
                        <a:pt x="1237694" y="1435099"/>
                      </a:lnTo>
                      <a:lnTo>
                        <a:pt x="1234877" y="1435099"/>
                      </a:lnTo>
                      <a:lnTo>
                        <a:pt x="1231874" y="1447799"/>
                      </a:lnTo>
                      <a:lnTo>
                        <a:pt x="1302946" y="1447799"/>
                      </a:lnTo>
                      <a:lnTo>
                        <a:pt x="1305877" y="1435099"/>
                      </a:lnTo>
                      <a:lnTo>
                        <a:pt x="1308580" y="1422399"/>
                      </a:lnTo>
                      <a:lnTo>
                        <a:pt x="1311051" y="1409699"/>
                      </a:lnTo>
                      <a:close/>
                    </a:path>
                    <a:path w="1856105" h="1905000">
                      <a:moveTo>
                        <a:pt x="598860" y="1333499"/>
                      </a:moveTo>
                      <a:lnTo>
                        <a:pt x="533088" y="1333499"/>
                      </a:lnTo>
                      <a:lnTo>
                        <a:pt x="533684" y="1346199"/>
                      </a:lnTo>
                      <a:lnTo>
                        <a:pt x="534517" y="1358899"/>
                      </a:lnTo>
                      <a:lnTo>
                        <a:pt x="535586" y="1371599"/>
                      </a:lnTo>
                      <a:lnTo>
                        <a:pt x="536890" y="1384299"/>
                      </a:lnTo>
                      <a:lnTo>
                        <a:pt x="538430" y="1384299"/>
                      </a:lnTo>
                      <a:lnTo>
                        <a:pt x="540207" y="1396999"/>
                      </a:lnTo>
                      <a:lnTo>
                        <a:pt x="542211" y="1409699"/>
                      </a:lnTo>
                      <a:lnTo>
                        <a:pt x="610392" y="1409699"/>
                      </a:lnTo>
                      <a:lnTo>
                        <a:pt x="608333" y="1396999"/>
                      </a:lnTo>
                      <a:lnTo>
                        <a:pt x="606468" y="1396999"/>
                      </a:lnTo>
                      <a:lnTo>
                        <a:pt x="604799" y="1384299"/>
                      </a:lnTo>
                      <a:lnTo>
                        <a:pt x="603317" y="1371599"/>
                      </a:lnTo>
                      <a:lnTo>
                        <a:pt x="602033" y="1371599"/>
                      </a:lnTo>
                      <a:lnTo>
                        <a:pt x="600945" y="1358899"/>
                      </a:lnTo>
                      <a:lnTo>
                        <a:pt x="600049" y="1346199"/>
                      </a:lnTo>
                      <a:lnTo>
                        <a:pt x="599356" y="1346199"/>
                      </a:lnTo>
                      <a:lnTo>
                        <a:pt x="598860" y="1333499"/>
                      </a:lnTo>
                      <a:close/>
                    </a:path>
                    <a:path w="1856105" h="1905000">
                      <a:moveTo>
                        <a:pt x="1322419" y="1333499"/>
                      </a:moveTo>
                      <a:lnTo>
                        <a:pt x="1256622" y="1333499"/>
                      </a:lnTo>
                      <a:lnTo>
                        <a:pt x="1256120" y="1346199"/>
                      </a:lnTo>
                      <a:lnTo>
                        <a:pt x="1255420" y="1346199"/>
                      </a:lnTo>
                      <a:lnTo>
                        <a:pt x="1254522" y="1358899"/>
                      </a:lnTo>
                      <a:lnTo>
                        <a:pt x="1253428" y="1371599"/>
                      </a:lnTo>
                      <a:lnTo>
                        <a:pt x="1252136" y="1371599"/>
                      </a:lnTo>
                      <a:lnTo>
                        <a:pt x="1250645" y="1384299"/>
                      </a:lnTo>
                      <a:lnTo>
                        <a:pt x="1248966" y="1396999"/>
                      </a:lnTo>
                      <a:lnTo>
                        <a:pt x="1247093" y="1396999"/>
                      </a:lnTo>
                      <a:lnTo>
                        <a:pt x="1245028" y="1409699"/>
                      </a:lnTo>
                      <a:lnTo>
                        <a:pt x="1313290" y="1409699"/>
                      </a:lnTo>
                      <a:lnTo>
                        <a:pt x="1315300" y="1396999"/>
                      </a:lnTo>
                      <a:lnTo>
                        <a:pt x="1317077" y="1384299"/>
                      </a:lnTo>
                      <a:lnTo>
                        <a:pt x="1318617" y="1384299"/>
                      </a:lnTo>
                      <a:lnTo>
                        <a:pt x="1319921" y="1371599"/>
                      </a:lnTo>
                      <a:lnTo>
                        <a:pt x="1320990" y="1358899"/>
                      </a:lnTo>
                      <a:lnTo>
                        <a:pt x="1321823" y="1346199"/>
                      </a:lnTo>
                      <a:lnTo>
                        <a:pt x="1322419" y="1333499"/>
                      </a:lnTo>
                      <a:close/>
                    </a:path>
                    <a:path w="1856105" h="1905000">
                      <a:moveTo>
                        <a:pt x="936358" y="1346199"/>
                      </a:moveTo>
                      <a:lnTo>
                        <a:pt x="923556" y="1346199"/>
                      </a:lnTo>
                      <a:lnTo>
                        <a:pt x="932179" y="1358899"/>
                      </a:lnTo>
                      <a:lnTo>
                        <a:pt x="936358" y="1346199"/>
                      </a:lnTo>
                      <a:close/>
                    </a:path>
                    <a:path w="1856105" h="1905000">
                      <a:moveTo>
                        <a:pt x="1076096" y="1155699"/>
                      </a:moveTo>
                      <a:lnTo>
                        <a:pt x="1042835" y="1155699"/>
                      </a:lnTo>
                      <a:lnTo>
                        <a:pt x="1039266" y="1168399"/>
                      </a:lnTo>
                      <a:lnTo>
                        <a:pt x="904468" y="1295399"/>
                      </a:lnTo>
                      <a:lnTo>
                        <a:pt x="901471" y="1295399"/>
                      </a:lnTo>
                      <a:lnTo>
                        <a:pt x="899172" y="1308099"/>
                      </a:lnTo>
                      <a:lnTo>
                        <a:pt x="895972" y="1308099"/>
                      </a:lnTo>
                      <a:lnTo>
                        <a:pt x="895197" y="1320799"/>
                      </a:lnTo>
                      <a:lnTo>
                        <a:pt x="896124" y="1333499"/>
                      </a:lnTo>
                      <a:lnTo>
                        <a:pt x="899452" y="1333499"/>
                      </a:lnTo>
                      <a:lnTo>
                        <a:pt x="901814" y="1346199"/>
                      </a:lnTo>
                      <a:lnTo>
                        <a:pt x="951026" y="1346199"/>
                      </a:lnTo>
                      <a:lnTo>
                        <a:pt x="1082751" y="1206499"/>
                      </a:lnTo>
                      <a:lnTo>
                        <a:pt x="1088212" y="1206499"/>
                      </a:lnTo>
                      <a:lnTo>
                        <a:pt x="1091552" y="1193799"/>
                      </a:lnTo>
                      <a:lnTo>
                        <a:pt x="1092390" y="1193799"/>
                      </a:lnTo>
                      <a:lnTo>
                        <a:pt x="1092390" y="1181099"/>
                      </a:lnTo>
                      <a:lnTo>
                        <a:pt x="1091552" y="1181099"/>
                      </a:lnTo>
                      <a:lnTo>
                        <a:pt x="1088212" y="1168399"/>
                      </a:lnTo>
                      <a:lnTo>
                        <a:pt x="1079665" y="1168399"/>
                      </a:lnTo>
                      <a:lnTo>
                        <a:pt x="1076096" y="1155699"/>
                      </a:lnTo>
                      <a:close/>
                    </a:path>
                    <a:path w="1856105" h="1905000">
                      <a:moveTo>
                        <a:pt x="612647" y="1219199"/>
                      </a:moveTo>
                      <a:lnTo>
                        <a:pt x="544452" y="1219199"/>
                      </a:lnTo>
                      <a:lnTo>
                        <a:pt x="542211" y="1231899"/>
                      </a:lnTo>
                      <a:lnTo>
                        <a:pt x="540207" y="1244599"/>
                      </a:lnTo>
                      <a:lnTo>
                        <a:pt x="538430" y="1257299"/>
                      </a:lnTo>
                      <a:lnTo>
                        <a:pt x="536890" y="1257299"/>
                      </a:lnTo>
                      <a:lnTo>
                        <a:pt x="535586" y="1269999"/>
                      </a:lnTo>
                      <a:lnTo>
                        <a:pt x="534517" y="1282699"/>
                      </a:lnTo>
                      <a:lnTo>
                        <a:pt x="533684" y="1295399"/>
                      </a:lnTo>
                      <a:lnTo>
                        <a:pt x="533088" y="1295399"/>
                      </a:lnTo>
                      <a:lnTo>
                        <a:pt x="532731" y="1308099"/>
                      </a:lnTo>
                      <a:lnTo>
                        <a:pt x="532731" y="1333499"/>
                      </a:lnTo>
                      <a:lnTo>
                        <a:pt x="598561" y="1333499"/>
                      </a:lnTo>
                      <a:lnTo>
                        <a:pt x="598561" y="1308099"/>
                      </a:lnTo>
                      <a:lnTo>
                        <a:pt x="598860" y="1308099"/>
                      </a:lnTo>
                      <a:lnTo>
                        <a:pt x="599356" y="1295399"/>
                      </a:lnTo>
                      <a:lnTo>
                        <a:pt x="600049" y="1282699"/>
                      </a:lnTo>
                      <a:lnTo>
                        <a:pt x="600945" y="1282699"/>
                      </a:lnTo>
                      <a:lnTo>
                        <a:pt x="602033" y="1269999"/>
                      </a:lnTo>
                      <a:lnTo>
                        <a:pt x="603317" y="1269999"/>
                      </a:lnTo>
                      <a:lnTo>
                        <a:pt x="604799" y="1257299"/>
                      </a:lnTo>
                      <a:lnTo>
                        <a:pt x="606468" y="1244599"/>
                      </a:lnTo>
                      <a:lnTo>
                        <a:pt x="608333" y="1244599"/>
                      </a:lnTo>
                      <a:lnTo>
                        <a:pt x="610392" y="1231899"/>
                      </a:lnTo>
                      <a:lnTo>
                        <a:pt x="612647" y="1219199"/>
                      </a:lnTo>
                      <a:close/>
                    </a:path>
                    <a:path w="1856105" h="1905000">
                      <a:moveTo>
                        <a:pt x="1310968" y="1219199"/>
                      </a:moveTo>
                      <a:lnTo>
                        <a:pt x="1242860" y="1219199"/>
                      </a:lnTo>
                      <a:lnTo>
                        <a:pt x="1245108" y="1231899"/>
                      </a:lnTo>
                      <a:lnTo>
                        <a:pt x="1247165" y="1244599"/>
                      </a:lnTo>
                      <a:lnTo>
                        <a:pt x="1249032" y="1244599"/>
                      </a:lnTo>
                      <a:lnTo>
                        <a:pt x="1250708" y="1257299"/>
                      </a:lnTo>
                      <a:lnTo>
                        <a:pt x="1252190" y="1269999"/>
                      </a:lnTo>
                      <a:lnTo>
                        <a:pt x="1253472" y="1269999"/>
                      </a:lnTo>
                      <a:lnTo>
                        <a:pt x="1254557" y="1282699"/>
                      </a:lnTo>
                      <a:lnTo>
                        <a:pt x="1255445" y="1282699"/>
                      </a:lnTo>
                      <a:lnTo>
                        <a:pt x="1256143" y="1295399"/>
                      </a:lnTo>
                      <a:lnTo>
                        <a:pt x="1256639" y="1308099"/>
                      </a:lnTo>
                      <a:lnTo>
                        <a:pt x="1256935" y="1308099"/>
                      </a:lnTo>
                      <a:lnTo>
                        <a:pt x="1256925" y="1333499"/>
                      </a:lnTo>
                      <a:lnTo>
                        <a:pt x="1322776" y="1333499"/>
                      </a:lnTo>
                      <a:lnTo>
                        <a:pt x="1322895" y="1320799"/>
                      </a:lnTo>
                      <a:lnTo>
                        <a:pt x="1322766" y="1308099"/>
                      </a:lnTo>
                      <a:lnTo>
                        <a:pt x="1322400" y="1295399"/>
                      </a:lnTo>
                      <a:lnTo>
                        <a:pt x="1321795" y="1295399"/>
                      </a:lnTo>
                      <a:lnTo>
                        <a:pt x="1320952" y="1282699"/>
                      </a:lnTo>
                      <a:lnTo>
                        <a:pt x="1319873" y="1269999"/>
                      </a:lnTo>
                      <a:lnTo>
                        <a:pt x="1318560" y="1257299"/>
                      </a:lnTo>
                      <a:lnTo>
                        <a:pt x="1317010" y="1257299"/>
                      </a:lnTo>
                      <a:lnTo>
                        <a:pt x="1315224" y="1244599"/>
                      </a:lnTo>
                      <a:lnTo>
                        <a:pt x="1313212" y="1231899"/>
                      </a:lnTo>
                      <a:lnTo>
                        <a:pt x="1310968" y="1219199"/>
                      </a:lnTo>
                      <a:close/>
                    </a:path>
                    <a:path w="1856105" h="1905000">
                      <a:moveTo>
                        <a:pt x="626717" y="1181099"/>
                      </a:moveTo>
                      <a:lnTo>
                        <a:pt x="555705" y="1181099"/>
                      </a:lnTo>
                      <a:lnTo>
                        <a:pt x="552554" y="1193799"/>
                      </a:lnTo>
                      <a:lnTo>
                        <a:pt x="549630" y="1206499"/>
                      </a:lnTo>
                      <a:lnTo>
                        <a:pt x="546925" y="1219199"/>
                      </a:lnTo>
                      <a:lnTo>
                        <a:pt x="615086" y="1219199"/>
                      </a:lnTo>
                      <a:lnTo>
                        <a:pt x="617713" y="1206499"/>
                      </a:lnTo>
                      <a:lnTo>
                        <a:pt x="620529" y="1206499"/>
                      </a:lnTo>
                      <a:lnTo>
                        <a:pt x="623531" y="1193799"/>
                      </a:lnTo>
                      <a:lnTo>
                        <a:pt x="626717" y="1181099"/>
                      </a:lnTo>
                      <a:close/>
                    </a:path>
                    <a:path w="1856105" h="1905000">
                      <a:moveTo>
                        <a:pt x="1299691" y="1181099"/>
                      </a:moveTo>
                      <a:lnTo>
                        <a:pt x="1228790" y="1181099"/>
                      </a:lnTo>
                      <a:lnTo>
                        <a:pt x="1231976" y="1193799"/>
                      </a:lnTo>
                      <a:lnTo>
                        <a:pt x="1234976" y="1206499"/>
                      </a:lnTo>
                      <a:lnTo>
                        <a:pt x="1237789" y="1206499"/>
                      </a:lnTo>
                      <a:lnTo>
                        <a:pt x="1240416" y="1219199"/>
                      </a:lnTo>
                      <a:lnTo>
                        <a:pt x="1308493" y="1219199"/>
                      </a:lnTo>
                      <a:lnTo>
                        <a:pt x="1305788" y="1206499"/>
                      </a:lnTo>
                      <a:lnTo>
                        <a:pt x="1302849" y="1193799"/>
                      </a:lnTo>
                      <a:lnTo>
                        <a:pt x="1299691" y="1181099"/>
                      </a:lnTo>
                      <a:close/>
                    </a:path>
                    <a:path w="1856105" h="1905000">
                      <a:moveTo>
                        <a:pt x="641245" y="1155699"/>
                      </a:moveTo>
                      <a:lnTo>
                        <a:pt x="566508" y="1155699"/>
                      </a:lnTo>
                      <a:lnTo>
                        <a:pt x="562686" y="1168399"/>
                      </a:lnTo>
                      <a:lnTo>
                        <a:pt x="559083" y="1181099"/>
                      </a:lnTo>
                      <a:lnTo>
                        <a:pt x="630083" y="1181099"/>
                      </a:lnTo>
                      <a:lnTo>
                        <a:pt x="633627" y="1168399"/>
                      </a:lnTo>
                      <a:lnTo>
                        <a:pt x="637349" y="1168399"/>
                      </a:lnTo>
                      <a:lnTo>
                        <a:pt x="641245" y="1155699"/>
                      </a:lnTo>
                      <a:close/>
                    </a:path>
                    <a:path w="1856105" h="1905000">
                      <a:moveTo>
                        <a:pt x="1288878" y="1155699"/>
                      </a:moveTo>
                      <a:lnTo>
                        <a:pt x="1214255" y="1155699"/>
                      </a:lnTo>
                      <a:lnTo>
                        <a:pt x="1218158" y="1168399"/>
                      </a:lnTo>
                      <a:lnTo>
                        <a:pt x="1221880" y="1168399"/>
                      </a:lnTo>
                      <a:lnTo>
                        <a:pt x="1225424" y="1181099"/>
                      </a:lnTo>
                      <a:lnTo>
                        <a:pt x="1296310" y="1181099"/>
                      </a:lnTo>
                      <a:lnTo>
                        <a:pt x="1292707" y="1168399"/>
                      </a:lnTo>
                      <a:lnTo>
                        <a:pt x="1288878" y="1155699"/>
                      </a:lnTo>
                      <a:close/>
                    </a:path>
                    <a:path w="1856105" h="1905000">
                      <a:moveTo>
                        <a:pt x="658535" y="1130299"/>
                      </a:moveTo>
                      <a:lnTo>
                        <a:pt x="579272" y="1130299"/>
                      </a:lnTo>
                      <a:lnTo>
                        <a:pt x="574800" y="1142999"/>
                      </a:lnTo>
                      <a:lnTo>
                        <a:pt x="570545" y="1155699"/>
                      </a:lnTo>
                      <a:lnTo>
                        <a:pt x="645312" y="1155699"/>
                      </a:lnTo>
                      <a:lnTo>
                        <a:pt x="649551" y="1142999"/>
                      </a:lnTo>
                      <a:lnTo>
                        <a:pt x="653961" y="1142999"/>
                      </a:lnTo>
                      <a:lnTo>
                        <a:pt x="658535" y="1130299"/>
                      </a:lnTo>
                      <a:close/>
                    </a:path>
                    <a:path w="1856105" h="1905000">
                      <a:moveTo>
                        <a:pt x="1276108" y="1130299"/>
                      </a:moveTo>
                      <a:lnTo>
                        <a:pt x="1196965" y="1130299"/>
                      </a:lnTo>
                      <a:lnTo>
                        <a:pt x="1201534" y="1142999"/>
                      </a:lnTo>
                      <a:lnTo>
                        <a:pt x="1205944" y="1142999"/>
                      </a:lnTo>
                      <a:lnTo>
                        <a:pt x="1210184" y="1155699"/>
                      </a:lnTo>
                      <a:lnTo>
                        <a:pt x="1284836" y="1155699"/>
                      </a:lnTo>
                      <a:lnTo>
                        <a:pt x="1280581" y="1142999"/>
                      </a:lnTo>
                      <a:lnTo>
                        <a:pt x="1276108" y="1130299"/>
                      </a:lnTo>
                      <a:close/>
                    </a:path>
                    <a:path w="1856105" h="1905000">
                      <a:moveTo>
                        <a:pt x="678420" y="1104899"/>
                      </a:moveTo>
                      <a:lnTo>
                        <a:pt x="593909" y="1104899"/>
                      </a:lnTo>
                      <a:lnTo>
                        <a:pt x="588825" y="1117599"/>
                      </a:lnTo>
                      <a:lnTo>
                        <a:pt x="583946" y="1130299"/>
                      </a:lnTo>
                      <a:lnTo>
                        <a:pt x="663268" y="1130299"/>
                      </a:lnTo>
                      <a:lnTo>
                        <a:pt x="668161" y="1117599"/>
                      </a:lnTo>
                      <a:lnTo>
                        <a:pt x="673214" y="1117599"/>
                      </a:lnTo>
                      <a:lnTo>
                        <a:pt x="678420" y="1104899"/>
                      </a:lnTo>
                      <a:close/>
                    </a:path>
                    <a:path w="1856105" h="1905000">
                      <a:moveTo>
                        <a:pt x="1261458" y="1104899"/>
                      </a:moveTo>
                      <a:lnTo>
                        <a:pt x="1177087" y="1104899"/>
                      </a:lnTo>
                      <a:lnTo>
                        <a:pt x="1182293" y="1117599"/>
                      </a:lnTo>
                      <a:lnTo>
                        <a:pt x="1187341" y="1117599"/>
                      </a:lnTo>
                      <a:lnTo>
                        <a:pt x="1192233" y="1130299"/>
                      </a:lnTo>
                      <a:lnTo>
                        <a:pt x="1271426" y="1130299"/>
                      </a:lnTo>
                      <a:lnTo>
                        <a:pt x="1266544" y="1117599"/>
                      </a:lnTo>
                      <a:lnTo>
                        <a:pt x="1261458" y="1104899"/>
                      </a:lnTo>
                      <a:close/>
                    </a:path>
                    <a:path w="1856105" h="1905000">
                      <a:moveTo>
                        <a:pt x="700702" y="1079499"/>
                      </a:moveTo>
                      <a:lnTo>
                        <a:pt x="610373" y="1079499"/>
                      </a:lnTo>
                      <a:lnTo>
                        <a:pt x="604692" y="1092199"/>
                      </a:lnTo>
                      <a:lnTo>
                        <a:pt x="599198" y="1104899"/>
                      </a:lnTo>
                      <a:lnTo>
                        <a:pt x="683771" y="1104899"/>
                      </a:lnTo>
                      <a:lnTo>
                        <a:pt x="689269" y="1092199"/>
                      </a:lnTo>
                      <a:lnTo>
                        <a:pt x="694918" y="1092199"/>
                      </a:lnTo>
                      <a:lnTo>
                        <a:pt x="700702" y="1079499"/>
                      </a:lnTo>
                      <a:close/>
                    </a:path>
                    <a:path w="1856105" h="1905000">
                      <a:moveTo>
                        <a:pt x="1245000" y="1079499"/>
                      </a:moveTo>
                      <a:lnTo>
                        <a:pt x="1154805" y="1079499"/>
                      </a:lnTo>
                      <a:lnTo>
                        <a:pt x="1160589" y="1092199"/>
                      </a:lnTo>
                      <a:lnTo>
                        <a:pt x="1166238" y="1092199"/>
                      </a:lnTo>
                      <a:lnTo>
                        <a:pt x="1171736" y="1104899"/>
                      </a:lnTo>
                      <a:lnTo>
                        <a:pt x="1256169" y="1104899"/>
                      </a:lnTo>
                      <a:lnTo>
                        <a:pt x="1250681" y="1092199"/>
                      </a:lnTo>
                      <a:lnTo>
                        <a:pt x="1245000" y="1079499"/>
                      </a:lnTo>
                      <a:close/>
                    </a:path>
                    <a:path w="1856105" h="1905000">
                      <a:moveTo>
                        <a:pt x="712674" y="1066799"/>
                      </a:moveTo>
                      <a:lnTo>
                        <a:pt x="622299" y="1066799"/>
                      </a:lnTo>
                      <a:lnTo>
                        <a:pt x="616241" y="1079499"/>
                      </a:lnTo>
                      <a:lnTo>
                        <a:pt x="706621" y="1079499"/>
                      </a:lnTo>
                      <a:lnTo>
                        <a:pt x="712674" y="1066799"/>
                      </a:lnTo>
                      <a:close/>
                    </a:path>
                    <a:path w="1856105" h="1905000">
                      <a:moveTo>
                        <a:pt x="1233068" y="1066799"/>
                      </a:moveTo>
                      <a:lnTo>
                        <a:pt x="1142833" y="1066799"/>
                      </a:lnTo>
                      <a:lnTo>
                        <a:pt x="1148886" y="1079499"/>
                      </a:lnTo>
                      <a:lnTo>
                        <a:pt x="1239128" y="1079499"/>
                      </a:lnTo>
                      <a:lnTo>
                        <a:pt x="1233068" y="1066799"/>
                      </a:lnTo>
                      <a:close/>
                    </a:path>
                    <a:path w="1856105" h="1905000">
                      <a:moveTo>
                        <a:pt x="731599" y="1054099"/>
                      </a:moveTo>
                      <a:lnTo>
                        <a:pt x="634971" y="1054099"/>
                      </a:lnTo>
                      <a:lnTo>
                        <a:pt x="628548" y="1066799"/>
                      </a:lnTo>
                      <a:lnTo>
                        <a:pt x="725168" y="1066799"/>
                      </a:lnTo>
                      <a:lnTo>
                        <a:pt x="731599" y="1054099"/>
                      </a:lnTo>
                      <a:close/>
                    </a:path>
                    <a:path w="1856105" h="1905000">
                      <a:moveTo>
                        <a:pt x="1220403" y="1054099"/>
                      </a:moveTo>
                      <a:lnTo>
                        <a:pt x="1123903" y="1054099"/>
                      </a:lnTo>
                      <a:lnTo>
                        <a:pt x="1130334" y="1066799"/>
                      </a:lnTo>
                      <a:lnTo>
                        <a:pt x="1226825" y="1066799"/>
                      </a:lnTo>
                      <a:lnTo>
                        <a:pt x="1220403" y="1054099"/>
                      </a:lnTo>
                      <a:close/>
                    </a:path>
                    <a:path w="1856105" h="1905000">
                      <a:moveTo>
                        <a:pt x="765446" y="1028699"/>
                      </a:moveTo>
                      <a:lnTo>
                        <a:pt x="655292" y="1028699"/>
                      </a:lnTo>
                      <a:lnTo>
                        <a:pt x="648347" y="1041399"/>
                      </a:lnTo>
                      <a:lnTo>
                        <a:pt x="641570" y="1054099"/>
                      </a:lnTo>
                      <a:lnTo>
                        <a:pt x="738149" y="1054099"/>
                      </a:lnTo>
                      <a:lnTo>
                        <a:pt x="744816" y="1041399"/>
                      </a:lnTo>
                      <a:lnTo>
                        <a:pt x="758467" y="1041399"/>
                      </a:lnTo>
                      <a:lnTo>
                        <a:pt x="765446" y="1028699"/>
                      </a:lnTo>
                      <a:close/>
                    </a:path>
                    <a:path w="1856105" h="1905000">
                      <a:moveTo>
                        <a:pt x="1200094" y="1028699"/>
                      </a:moveTo>
                      <a:lnTo>
                        <a:pt x="1090056" y="1028699"/>
                      </a:lnTo>
                      <a:lnTo>
                        <a:pt x="1097038" y="1041399"/>
                      </a:lnTo>
                      <a:lnTo>
                        <a:pt x="1110691" y="1041399"/>
                      </a:lnTo>
                      <a:lnTo>
                        <a:pt x="1117356" y="1054099"/>
                      </a:lnTo>
                      <a:lnTo>
                        <a:pt x="1213805" y="1054099"/>
                      </a:lnTo>
                      <a:lnTo>
                        <a:pt x="1207033" y="1041399"/>
                      </a:lnTo>
                      <a:lnTo>
                        <a:pt x="1200094" y="1028699"/>
                      </a:lnTo>
                      <a:close/>
                    </a:path>
                    <a:path w="1856105" h="1905000">
                      <a:moveTo>
                        <a:pt x="794311" y="1015999"/>
                      </a:moveTo>
                      <a:lnTo>
                        <a:pt x="669652" y="1015999"/>
                      </a:lnTo>
                      <a:lnTo>
                        <a:pt x="662392" y="1028699"/>
                      </a:lnTo>
                      <a:lnTo>
                        <a:pt x="786966" y="1028699"/>
                      </a:lnTo>
                      <a:lnTo>
                        <a:pt x="794311" y="1015999"/>
                      </a:lnTo>
                      <a:close/>
                    </a:path>
                    <a:path w="1856105" h="1905000">
                      <a:moveTo>
                        <a:pt x="1185736" y="1015999"/>
                      </a:moveTo>
                      <a:lnTo>
                        <a:pt x="1061191" y="1015999"/>
                      </a:lnTo>
                      <a:lnTo>
                        <a:pt x="1068538" y="1028699"/>
                      </a:lnTo>
                      <a:lnTo>
                        <a:pt x="1192995" y="1028699"/>
                      </a:lnTo>
                      <a:lnTo>
                        <a:pt x="1185736" y="1015999"/>
                      </a:lnTo>
                      <a:close/>
                    </a:path>
                    <a:path w="1856105" h="1905000">
                      <a:moveTo>
                        <a:pt x="824458" y="1003299"/>
                      </a:moveTo>
                      <a:lnTo>
                        <a:pt x="684650" y="1003299"/>
                      </a:lnTo>
                      <a:lnTo>
                        <a:pt x="677075" y="1015999"/>
                      </a:lnTo>
                      <a:lnTo>
                        <a:pt x="816819" y="1015999"/>
                      </a:lnTo>
                      <a:lnTo>
                        <a:pt x="824458" y="1003299"/>
                      </a:lnTo>
                      <a:close/>
                    </a:path>
                    <a:path w="1856105" h="1905000">
                      <a:moveTo>
                        <a:pt x="1170743" y="1003299"/>
                      </a:moveTo>
                      <a:lnTo>
                        <a:pt x="1031043" y="1003299"/>
                      </a:lnTo>
                      <a:lnTo>
                        <a:pt x="1038682" y="1015999"/>
                      </a:lnTo>
                      <a:lnTo>
                        <a:pt x="1178318" y="1015999"/>
                      </a:lnTo>
                      <a:lnTo>
                        <a:pt x="1170743" y="1003299"/>
                      </a:lnTo>
                      <a:close/>
                    </a:path>
                    <a:path w="1856105" h="1905000">
                      <a:moveTo>
                        <a:pt x="871459" y="990599"/>
                      </a:moveTo>
                      <a:lnTo>
                        <a:pt x="708228" y="990599"/>
                      </a:lnTo>
                      <a:lnTo>
                        <a:pt x="700224" y="1003299"/>
                      </a:lnTo>
                      <a:lnTo>
                        <a:pt x="863511" y="1003299"/>
                      </a:lnTo>
                      <a:lnTo>
                        <a:pt x="871459" y="990599"/>
                      </a:lnTo>
                      <a:close/>
                    </a:path>
                    <a:path w="1856105" h="1905000">
                      <a:moveTo>
                        <a:pt x="1147178" y="990599"/>
                      </a:moveTo>
                      <a:lnTo>
                        <a:pt x="984043" y="990599"/>
                      </a:lnTo>
                      <a:lnTo>
                        <a:pt x="991984" y="1003299"/>
                      </a:lnTo>
                      <a:lnTo>
                        <a:pt x="1155174" y="1003299"/>
                      </a:lnTo>
                      <a:lnTo>
                        <a:pt x="1147178" y="990599"/>
                      </a:lnTo>
                      <a:close/>
                    </a:path>
                    <a:path w="1856105" h="1905000">
                      <a:moveTo>
                        <a:pt x="1130801" y="977899"/>
                      </a:moveTo>
                      <a:lnTo>
                        <a:pt x="724609" y="977899"/>
                      </a:lnTo>
                      <a:lnTo>
                        <a:pt x="716357" y="990599"/>
                      </a:lnTo>
                      <a:lnTo>
                        <a:pt x="1139050" y="990599"/>
                      </a:lnTo>
                      <a:lnTo>
                        <a:pt x="1130801" y="977899"/>
                      </a:lnTo>
                      <a:close/>
                    </a:path>
                    <a:path w="1856105" h="1905000">
                      <a:moveTo>
                        <a:pt x="1105326" y="965199"/>
                      </a:moveTo>
                      <a:lnTo>
                        <a:pt x="750089" y="965199"/>
                      </a:lnTo>
                      <a:lnTo>
                        <a:pt x="741476" y="977899"/>
                      </a:lnTo>
                      <a:lnTo>
                        <a:pt x="1113929" y="977899"/>
                      </a:lnTo>
                      <a:lnTo>
                        <a:pt x="1105326" y="965199"/>
                      </a:lnTo>
                      <a:close/>
                    </a:path>
                    <a:path w="1856105" h="1905000">
                      <a:moveTo>
                        <a:pt x="1078903" y="952499"/>
                      </a:moveTo>
                      <a:lnTo>
                        <a:pt x="776541" y="952499"/>
                      </a:lnTo>
                      <a:lnTo>
                        <a:pt x="767621" y="965199"/>
                      </a:lnTo>
                      <a:lnTo>
                        <a:pt x="1087813" y="965199"/>
                      </a:lnTo>
                      <a:lnTo>
                        <a:pt x="1078903" y="952499"/>
                      </a:lnTo>
                      <a:close/>
                    </a:path>
                    <a:path w="1856105" h="1905000">
                      <a:moveTo>
                        <a:pt x="1051649" y="939799"/>
                      </a:moveTo>
                      <a:lnTo>
                        <a:pt x="803805" y="939799"/>
                      </a:lnTo>
                      <a:lnTo>
                        <a:pt x="794635" y="952499"/>
                      </a:lnTo>
                      <a:lnTo>
                        <a:pt x="1060815" y="952499"/>
                      </a:lnTo>
                      <a:lnTo>
                        <a:pt x="1051649" y="939799"/>
                      </a:lnTo>
                      <a:close/>
                    </a:path>
                    <a:path w="1856105" h="1905000">
                      <a:moveTo>
                        <a:pt x="995278" y="927099"/>
                      </a:moveTo>
                      <a:lnTo>
                        <a:pt x="860200" y="927099"/>
                      </a:lnTo>
                      <a:lnTo>
                        <a:pt x="850658" y="939799"/>
                      </a:lnTo>
                      <a:lnTo>
                        <a:pt x="1004811" y="939799"/>
                      </a:lnTo>
                      <a:lnTo>
                        <a:pt x="995278" y="927099"/>
                      </a:lnTo>
                      <a:close/>
                    </a:path>
                    <a:path w="1856105" h="1905000">
                      <a:moveTo>
                        <a:pt x="263169" y="685799"/>
                      </a:moveTo>
                      <a:lnTo>
                        <a:pt x="175855" y="685799"/>
                      </a:lnTo>
                      <a:lnTo>
                        <a:pt x="171526" y="698499"/>
                      </a:lnTo>
                      <a:lnTo>
                        <a:pt x="251688" y="698499"/>
                      </a:lnTo>
                      <a:lnTo>
                        <a:pt x="263169" y="685799"/>
                      </a:lnTo>
                      <a:close/>
                    </a:path>
                    <a:path w="1856105" h="1905000">
                      <a:moveTo>
                        <a:pt x="1679677" y="685799"/>
                      </a:moveTo>
                      <a:lnTo>
                        <a:pt x="1592300" y="685799"/>
                      </a:lnTo>
                      <a:lnTo>
                        <a:pt x="1603768" y="698499"/>
                      </a:lnTo>
                      <a:lnTo>
                        <a:pt x="1684007" y="698499"/>
                      </a:lnTo>
                      <a:lnTo>
                        <a:pt x="1679677" y="685799"/>
                      </a:lnTo>
                      <a:close/>
                    </a:path>
                    <a:path w="1856105" h="1905000">
                      <a:moveTo>
                        <a:pt x="282320" y="673099"/>
                      </a:moveTo>
                      <a:lnTo>
                        <a:pt x="185456" y="673099"/>
                      </a:lnTo>
                      <a:lnTo>
                        <a:pt x="180498" y="685799"/>
                      </a:lnTo>
                      <a:lnTo>
                        <a:pt x="269290" y="685799"/>
                      </a:lnTo>
                      <a:lnTo>
                        <a:pt x="282320" y="673099"/>
                      </a:lnTo>
                      <a:close/>
                    </a:path>
                    <a:path w="1856105" h="1905000">
                      <a:moveTo>
                        <a:pt x="1670071" y="673099"/>
                      </a:moveTo>
                      <a:lnTo>
                        <a:pt x="1573148" y="673099"/>
                      </a:lnTo>
                      <a:lnTo>
                        <a:pt x="1586179" y="685799"/>
                      </a:lnTo>
                      <a:lnTo>
                        <a:pt x="1675033" y="685799"/>
                      </a:lnTo>
                      <a:lnTo>
                        <a:pt x="1670071" y="673099"/>
                      </a:lnTo>
                      <a:close/>
                    </a:path>
                    <a:path w="1856105" h="1905000">
                      <a:moveTo>
                        <a:pt x="310540" y="660399"/>
                      </a:moveTo>
                      <a:lnTo>
                        <a:pt x="196300" y="660399"/>
                      </a:lnTo>
                      <a:lnTo>
                        <a:pt x="190728" y="673099"/>
                      </a:lnTo>
                      <a:lnTo>
                        <a:pt x="303288" y="673099"/>
                      </a:lnTo>
                      <a:lnTo>
                        <a:pt x="310540" y="660399"/>
                      </a:lnTo>
                      <a:close/>
                    </a:path>
                    <a:path w="1856105" h="1905000">
                      <a:moveTo>
                        <a:pt x="1659225" y="660399"/>
                      </a:moveTo>
                      <a:lnTo>
                        <a:pt x="1544942" y="660399"/>
                      </a:lnTo>
                      <a:lnTo>
                        <a:pt x="1552194" y="673099"/>
                      </a:lnTo>
                      <a:lnTo>
                        <a:pt x="1664792" y="673099"/>
                      </a:lnTo>
                      <a:lnTo>
                        <a:pt x="1659225" y="660399"/>
                      </a:lnTo>
                      <a:close/>
                    </a:path>
                    <a:path w="1856105" h="1905000">
                      <a:moveTo>
                        <a:pt x="1647272" y="647699"/>
                      </a:moveTo>
                      <a:lnTo>
                        <a:pt x="208250" y="647699"/>
                      </a:lnTo>
                      <a:lnTo>
                        <a:pt x="202141" y="660399"/>
                      </a:lnTo>
                      <a:lnTo>
                        <a:pt x="1653384" y="660399"/>
                      </a:lnTo>
                      <a:lnTo>
                        <a:pt x="1647272" y="647699"/>
                      </a:lnTo>
                      <a:close/>
                    </a:path>
                    <a:path w="1856105" h="1905000">
                      <a:moveTo>
                        <a:pt x="1634256" y="634999"/>
                      </a:moveTo>
                      <a:lnTo>
                        <a:pt x="221264" y="634999"/>
                      </a:lnTo>
                      <a:lnTo>
                        <a:pt x="214630" y="647699"/>
                      </a:lnTo>
                      <a:lnTo>
                        <a:pt x="1640890" y="647699"/>
                      </a:lnTo>
                      <a:lnTo>
                        <a:pt x="1634256" y="634999"/>
                      </a:lnTo>
                      <a:close/>
                    </a:path>
                    <a:path w="1856105" h="1905000">
                      <a:moveTo>
                        <a:pt x="1620331" y="622299"/>
                      </a:moveTo>
                      <a:lnTo>
                        <a:pt x="235189" y="622299"/>
                      </a:lnTo>
                      <a:lnTo>
                        <a:pt x="228117" y="634999"/>
                      </a:lnTo>
                      <a:lnTo>
                        <a:pt x="1627403" y="634999"/>
                      </a:lnTo>
                      <a:lnTo>
                        <a:pt x="1620331" y="622299"/>
                      </a:lnTo>
                      <a:close/>
                    </a:path>
                    <a:path w="1856105" h="1905000">
                      <a:moveTo>
                        <a:pt x="1597907" y="609599"/>
                      </a:moveTo>
                      <a:lnTo>
                        <a:pt x="257613" y="609599"/>
                      </a:lnTo>
                      <a:lnTo>
                        <a:pt x="249964" y="622299"/>
                      </a:lnTo>
                      <a:lnTo>
                        <a:pt x="1605555" y="622299"/>
                      </a:lnTo>
                      <a:lnTo>
                        <a:pt x="1597907" y="609599"/>
                      </a:lnTo>
                      <a:close/>
                    </a:path>
                    <a:path w="1856105" h="1905000">
                      <a:moveTo>
                        <a:pt x="1557519" y="596899"/>
                      </a:moveTo>
                      <a:lnTo>
                        <a:pt x="297988" y="596899"/>
                      </a:lnTo>
                      <a:lnTo>
                        <a:pt x="289690" y="609599"/>
                      </a:lnTo>
                      <a:lnTo>
                        <a:pt x="1565819" y="609599"/>
                      </a:lnTo>
                      <a:lnTo>
                        <a:pt x="1557519" y="596899"/>
                      </a:lnTo>
                      <a:close/>
                    </a:path>
                    <a:path w="1856105" h="1905000">
                      <a:moveTo>
                        <a:pt x="664324" y="406399"/>
                      </a:moveTo>
                      <a:lnTo>
                        <a:pt x="598462" y="406399"/>
                      </a:lnTo>
                      <a:lnTo>
                        <a:pt x="598462" y="596899"/>
                      </a:lnTo>
                      <a:lnTo>
                        <a:pt x="664324" y="596899"/>
                      </a:lnTo>
                      <a:lnTo>
                        <a:pt x="664324" y="406399"/>
                      </a:lnTo>
                      <a:close/>
                    </a:path>
                    <a:path w="1856105" h="1905000">
                      <a:moveTo>
                        <a:pt x="1257033" y="406399"/>
                      </a:moveTo>
                      <a:lnTo>
                        <a:pt x="1191183" y="406399"/>
                      </a:lnTo>
                      <a:lnTo>
                        <a:pt x="1191183" y="596899"/>
                      </a:lnTo>
                      <a:lnTo>
                        <a:pt x="1257033" y="596899"/>
                      </a:lnTo>
                      <a:lnTo>
                        <a:pt x="1257033" y="406399"/>
                      </a:lnTo>
                      <a:close/>
                    </a:path>
                    <a:path w="1856105" h="1905000">
                      <a:moveTo>
                        <a:pt x="1660578" y="393699"/>
                      </a:moveTo>
                      <a:lnTo>
                        <a:pt x="194941" y="393699"/>
                      </a:lnTo>
                      <a:lnTo>
                        <a:pt x="201358" y="406399"/>
                      </a:lnTo>
                      <a:lnTo>
                        <a:pt x="1654156" y="406399"/>
                      </a:lnTo>
                      <a:lnTo>
                        <a:pt x="1660578" y="393699"/>
                      </a:lnTo>
                      <a:close/>
                    </a:path>
                    <a:path w="1856105" h="1905000">
                      <a:moveTo>
                        <a:pt x="1696872" y="380999"/>
                      </a:moveTo>
                      <a:lnTo>
                        <a:pt x="158699" y="380999"/>
                      </a:lnTo>
                      <a:lnTo>
                        <a:pt x="164323" y="393699"/>
                      </a:lnTo>
                      <a:lnTo>
                        <a:pt x="1691236" y="393699"/>
                      </a:lnTo>
                      <a:lnTo>
                        <a:pt x="1696872" y="380999"/>
                      </a:lnTo>
                      <a:close/>
                    </a:path>
                    <a:path w="1856105" h="1905000">
                      <a:moveTo>
                        <a:pt x="1716735" y="368299"/>
                      </a:moveTo>
                      <a:lnTo>
                        <a:pt x="138861" y="368299"/>
                      </a:lnTo>
                      <a:lnTo>
                        <a:pt x="143386" y="380999"/>
                      </a:lnTo>
                      <a:lnTo>
                        <a:pt x="1712199" y="380999"/>
                      </a:lnTo>
                      <a:lnTo>
                        <a:pt x="1716735" y="368299"/>
                      </a:lnTo>
                      <a:close/>
                    </a:path>
                    <a:path w="1856105" h="1905000">
                      <a:moveTo>
                        <a:pt x="1724761" y="355599"/>
                      </a:moveTo>
                      <a:lnTo>
                        <a:pt x="130830" y="355599"/>
                      </a:lnTo>
                      <a:lnTo>
                        <a:pt x="134658" y="368299"/>
                      </a:lnTo>
                      <a:lnTo>
                        <a:pt x="1720932" y="368299"/>
                      </a:lnTo>
                      <a:lnTo>
                        <a:pt x="1724761" y="355599"/>
                      </a:lnTo>
                      <a:close/>
                    </a:path>
                    <a:path w="1856105" h="1905000">
                      <a:moveTo>
                        <a:pt x="77228" y="101599"/>
                      </a:moveTo>
                      <a:lnTo>
                        <a:pt x="10287" y="101599"/>
                      </a:lnTo>
                      <a:lnTo>
                        <a:pt x="10934" y="114299"/>
                      </a:lnTo>
                      <a:lnTo>
                        <a:pt x="11506" y="114299"/>
                      </a:lnTo>
                      <a:lnTo>
                        <a:pt x="13157" y="126999"/>
                      </a:lnTo>
                      <a:lnTo>
                        <a:pt x="14224" y="126999"/>
                      </a:lnTo>
                      <a:lnTo>
                        <a:pt x="16827" y="139699"/>
                      </a:lnTo>
                      <a:lnTo>
                        <a:pt x="18376" y="139699"/>
                      </a:lnTo>
                      <a:lnTo>
                        <a:pt x="124294" y="342899"/>
                      </a:lnTo>
                      <a:lnTo>
                        <a:pt x="127376" y="355599"/>
                      </a:lnTo>
                      <a:lnTo>
                        <a:pt x="1728218" y="355599"/>
                      </a:lnTo>
                      <a:lnTo>
                        <a:pt x="1731302" y="342899"/>
                      </a:lnTo>
                      <a:lnTo>
                        <a:pt x="1737916" y="330199"/>
                      </a:lnTo>
                      <a:lnTo>
                        <a:pt x="185432" y="330199"/>
                      </a:lnTo>
                      <a:lnTo>
                        <a:pt x="183108" y="317499"/>
                      </a:lnTo>
                      <a:lnTo>
                        <a:pt x="78003" y="114299"/>
                      </a:lnTo>
                      <a:lnTo>
                        <a:pt x="77228" y="101599"/>
                      </a:lnTo>
                      <a:close/>
                    </a:path>
                    <a:path w="1856105" h="1905000">
                      <a:moveTo>
                        <a:pt x="1845221" y="101599"/>
                      </a:moveTo>
                      <a:lnTo>
                        <a:pt x="1778279" y="101599"/>
                      </a:lnTo>
                      <a:lnTo>
                        <a:pt x="1777504" y="114299"/>
                      </a:lnTo>
                      <a:lnTo>
                        <a:pt x="1670062" y="330199"/>
                      </a:lnTo>
                      <a:lnTo>
                        <a:pt x="1737916" y="330199"/>
                      </a:lnTo>
                      <a:lnTo>
                        <a:pt x="1837131" y="139699"/>
                      </a:lnTo>
                      <a:lnTo>
                        <a:pt x="1838667" y="139699"/>
                      </a:lnTo>
                      <a:lnTo>
                        <a:pt x="1841284" y="126999"/>
                      </a:lnTo>
                      <a:lnTo>
                        <a:pt x="1842350" y="126999"/>
                      </a:lnTo>
                      <a:lnTo>
                        <a:pt x="1844001" y="114299"/>
                      </a:lnTo>
                      <a:lnTo>
                        <a:pt x="1844573" y="114299"/>
                      </a:lnTo>
                      <a:lnTo>
                        <a:pt x="1845221" y="101599"/>
                      </a:lnTo>
                      <a:close/>
                    </a:path>
                    <a:path w="1856105" h="1905000">
                      <a:moveTo>
                        <a:pt x="76657" y="88899"/>
                      </a:moveTo>
                      <a:lnTo>
                        <a:pt x="10566" y="88899"/>
                      </a:lnTo>
                      <a:lnTo>
                        <a:pt x="10210" y="101599"/>
                      </a:lnTo>
                      <a:lnTo>
                        <a:pt x="76263" y="101599"/>
                      </a:lnTo>
                      <a:lnTo>
                        <a:pt x="76657" y="88899"/>
                      </a:lnTo>
                      <a:close/>
                    </a:path>
                    <a:path w="1856105" h="1905000">
                      <a:moveTo>
                        <a:pt x="1844928" y="88899"/>
                      </a:moveTo>
                      <a:lnTo>
                        <a:pt x="1778838" y="88899"/>
                      </a:lnTo>
                      <a:lnTo>
                        <a:pt x="1779244" y="101599"/>
                      </a:lnTo>
                      <a:lnTo>
                        <a:pt x="1845284" y="101599"/>
                      </a:lnTo>
                      <a:lnTo>
                        <a:pt x="1844928" y="88899"/>
                      </a:lnTo>
                      <a:close/>
                    </a:path>
                    <a:path w="1856105" h="1905000">
                      <a:moveTo>
                        <a:pt x="82969" y="76199"/>
                      </a:moveTo>
                      <a:lnTo>
                        <a:pt x="12357" y="76199"/>
                      </a:lnTo>
                      <a:lnTo>
                        <a:pt x="10998" y="88899"/>
                      </a:lnTo>
                      <a:lnTo>
                        <a:pt x="81495" y="88899"/>
                      </a:lnTo>
                      <a:lnTo>
                        <a:pt x="82969" y="76199"/>
                      </a:lnTo>
                      <a:close/>
                    </a:path>
                    <a:path w="1856105" h="1905000">
                      <a:moveTo>
                        <a:pt x="1843138" y="76199"/>
                      </a:moveTo>
                      <a:lnTo>
                        <a:pt x="1772539" y="76199"/>
                      </a:lnTo>
                      <a:lnTo>
                        <a:pt x="1774012" y="88899"/>
                      </a:lnTo>
                      <a:lnTo>
                        <a:pt x="1844497" y="88899"/>
                      </a:lnTo>
                      <a:lnTo>
                        <a:pt x="1843138" y="76199"/>
                      </a:lnTo>
                      <a:close/>
                    </a:path>
                    <a:path w="1856105" h="1905000">
                      <a:moveTo>
                        <a:pt x="1839874" y="63499"/>
                      </a:moveTo>
                      <a:lnTo>
                        <a:pt x="15633" y="63499"/>
                      </a:lnTo>
                      <a:lnTo>
                        <a:pt x="13284" y="76199"/>
                      </a:lnTo>
                      <a:lnTo>
                        <a:pt x="1842211" y="76199"/>
                      </a:lnTo>
                      <a:lnTo>
                        <a:pt x="1839874" y="63499"/>
                      </a:lnTo>
                      <a:close/>
                    </a:path>
                    <a:path w="1856105" h="1905000">
                      <a:moveTo>
                        <a:pt x="1833321" y="50800"/>
                      </a:moveTo>
                      <a:lnTo>
                        <a:pt x="22186" y="50800"/>
                      </a:lnTo>
                      <a:lnTo>
                        <a:pt x="20319" y="63499"/>
                      </a:lnTo>
                      <a:lnTo>
                        <a:pt x="1835188" y="63499"/>
                      </a:lnTo>
                      <a:lnTo>
                        <a:pt x="1833321" y="50800"/>
                      </a:lnTo>
                      <a:close/>
                    </a:path>
                    <a:path w="1856105" h="1905000">
                      <a:moveTo>
                        <a:pt x="1826856" y="38100"/>
                      </a:moveTo>
                      <a:lnTo>
                        <a:pt x="28651" y="38100"/>
                      </a:lnTo>
                      <a:lnTo>
                        <a:pt x="26352" y="50800"/>
                      </a:lnTo>
                      <a:lnTo>
                        <a:pt x="1829155" y="50800"/>
                      </a:lnTo>
                      <a:lnTo>
                        <a:pt x="1826856" y="38100"/>
                      </a:lnTo>
                      <a:close/>
                    </a:path>
                    <a:path w="1856105" h="1905000">
                      <a:moveTo>
                        <a:pt x="1813445" y="25400"/>
                      </a:moveTo>
                      <a:lnTo>
                        <a:pt x="42049" y="25400"/>
                      </a:lnTo>
                      <a:lnTo>
                        <a:pt x="36321" y="38100"/>
                      </a:lnTo>
                      <a:lnTo>
                        <a:pt x="1819186" y="38100"/>
                      </a:lnTo>
                      <a:lnTo>
                        <a:pt x="1813445" y="25400"/>
                      </a:lnTo>
                      <a:close/>
                    </a:path>
                    <a:path w="1856105" h="1905000">
                      <a:moveTo>
                        <a:pt x="1793773" y="12700"/>
                      </a:moveTo>
                      <a:lnTo>
                        <a:pt x="61734" y="12700"/>
                      </a:lnTo>
                      <a:lnTo>
                        <a:pt x="54800" y="25400"/>
                      </a:lnTo>
                      <a:lnTo>
                        <a:pt x="1800707" y="25400"/>
                      </a:lnTo>
                      <a:lnTo>
                        <a:pt x="1793773" y="12700"/>
                      </a:lnTo>
                      <a:close/>
                    </a:path>
                    <a:path w="1856105" h="1905000">
                      <a:moveTo>
                        <a:pt x="1755686" y="0"/>
                      </a:moveTo>
                      <a:lnTo>
                        <a:pt x="99809" y="0"/>
                      </a:lnTo>
                      <a:lnTo>
                        <a:pt x="95859" y="12700"/>
                      </a:lnTo>
                      <a:lnTo>
                        <a:pt x="1759635" y="12700"/>
                      </a:lnTo>
                      <a:lnTo>
                        <a:pt x="17556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>
                  <a:prstTxWarp prst="textNoShape">
                    <a:avLst/>
                  </a:prstTxWarp>
                  <a:noAutofit/>
                </a:bodyPr>
                <a:lstStyle/>
                <a:p>
                  <a:endParaRPr lang="da-DK"/>
                </a:p>
              </p:txBody>
            </p:sp>
            <p:sp>
              <p:nvSpPr>
                <p:cNvPr id="40" name="Textbox 7">
                  <a:extLst>
                    <a:ext uri="{FF2B5EF4-FFF2-40B4-BE49-F238E27FC236}">
                      <a16:creationId xmlns:a16="http://schemas.microsoft.com/office/drawing/2014/main" id="{F1FD2217-3BB6-B654-F0E4-F7FF472CE841}"/>
                    </a:ext>
                  </a:extLst>
                </p:cNvPr>
                <p:cNvSpPr txBox="1"/>
                <p:nvPr/>
              </p:nvSpPr>
              <p:spPr>
                <a:xfrm>
                  <a:off x="-2437785" y="111286"/>
                  <a:ext cx="4838170" cy="1905001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438785" algn="ctr">
                    <a:spcBef>
                      <a:spcPts val="335"/>
                    </a:spcBef>
                    <a:spcAft>
                      <a:spcPts val="0"/>
                    </a:spcAft>
                  </a:pPr>
                  <a:r>
                    <a:rPr lang="sk-SK" sz="300" spc="-10" dirty="0">
                      <a:solidFill>
                        <a:srgbClr val="060706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PAYLOAD</a:t>
                  </a:r>
                  <a:endParaRPr lang="da-DK" sz="3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EDF9BF5-4F22-A430-51C9-6B4034ECB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055" y="2788374"/>
              <a:ext cx="3960000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pe 3">
            <a:extLst>
              <a:ext uri="{FF2B5EF4-FFF2-40B4-BE49-F238E27FC236}">
                <a16:creationId xmlns:a16="http://schemas.microsoft.com/office/drawing/2014/main" id="{4205130D-FBAB-0A9C-410F-436908EE362E}"/>
              </a:ext>
            </a:extLst>
          </p:cNvPr>
          <p:cNvGrpSpPr/>
          <p:nvPr/>
        </p:nvGrpSpPr>
        <p:grpSpPr>
          <a:xfrm>
            <a:off x="209176" y="4418784"/>
            <a:ext cx="11493327" cy="1584000"/>
            <a:chOff x="209176" y="4418784"/>
            <a:chExt cx="11493327" cy="1584000"/>
          </a:xfrm>
        </p:grpSpPr>
        <p:grpSp>
          <p:nvGrpSpPr>
            <p:cNvPr id="52" name="Gruppe 51">
              <a:extLst>
                <a:ext uri="{FF2B5EF4-FFF2-40B4-BE49-F238E27FC236}">
                  <a16:creationId xmlns:a16="http://schemas.microsoft.com/office/drawing/2014/main" id="{7E2088CB-7DC9-273B-D0DC-E75F5E54008D}"/>
                </a:ext>
              </a:extLst>
            </p:cNvPr>
            <p:cNvGrpSpPr/>
            <p:nvPr/>
          </p:nvGrpSpPr>
          <p:grpSpPr>
            <a:xfrm>
              <a:off x="209176" y="4567680"/>
              <a:ext cx="11493327" cy="1273314"/>
              <a:chOff x="209176" y="4567680"/>
              <a:chExt cx="11493327" cy="1273314"/>
            </a:xfrm>
          </p:grpSpPr>
          <p:sp>
            <p:nvSpPr>
              <p:cNvPr id="6" name="Tekstfelt 5">
                <a:extLst>
                  <a:ext uri="{FF2B5EF4-FFF2-40B4-BE49-F238E27FC236}">
                    <a16:creationId xmlns:a16="http://schemas.microsoft.com/office/drawing/2014/main" id="{FF811C6F-002B-9DF5-D2CF-0A336BA381F0}"/>
                  </a:ext>
                </a:extLst>
              </p:cNvPr>
              <p:cNvSpPr txBox="1"/>
              <p:nvPr/>
            </p:nvSpPr>
            <p:spPr>
              <a:xfrm>
                <a:off x="209176" y="4924746"/>
                <a:ext cx="496047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b="0" i="0" dirty="0">
                    <a:solidFill>
                      <a:schemeClr val="bg1"/>
                    </a:solidFill>
                    <a:effectLst/>
                    <a:latin typeface="futura-pt"/>
                  </a:rPr>
                  <a:t>Lift for HD-1500</a:t>
                </a:r>
              </a:p>
              <a:p>
                <a:pPr algn="l"/>
                <a:r>
                  <a:rPr lang="en-US" sz="1100" b="0" i="0" dirty="0">
                    <a:solidFill>
                      <a:schemeClr val="bg1"/>
                    </a:solidFill>
                    <a:effectLst/>
                    <a:latin typeface="futura-pt"/>
                  </a:rPr>
                  <a:t>Payload up to 1500 kg</a:t>
                </a:r>
              </a:p>
              <a:p>
                <a:pPr algn="l"/>
                <a:r>
                  <a:rPr lang="en-US" sz="1100" dirty="0">
                    <a:solidFill>
                      <a:schemeClr val="bg1"/>
                    </a:solidFill>
                    <a:latin typeface="futura-pt"/>
                  </a:rPr>
                  <a:t>Lifting height 200 mm</a:t>
                </a:r>
                <a:endParaRPr lang="en-US" sz="1100" b="0" i="0" dirty="0">
                  <a:solidFill>
                    <a:schemeClr val="bg1"/>
                  </a:solidFill>
                  <a:effectLst/>
                  <a:latin typeface="futura-pt"/>
                </a:endParaRPr>
              </a:p>
              <a:p>
                <a:pPr algn="l"/>
                <a:r>
                  <a:rPr lang="en-US" sz="1100" b="0" i="0" dirty="0">
                    <a:solidFill>
                      <a:schemeClr val="bg1"/>
                    </a:solidFill>
                    <a:effectLst/>
                    <a:latin typeface="futura-pt"/>
                  </a:rPr>
                  <a:t>Transport of </a:t>
                </a:r>
                <a:r>
                  <a:rPr lang="en-US" sz="1100" dirty="0">
                    <a:solidFill>
                      <a:schemeClr val="bg1"/>
                    </a:solidFill>
                    <a:latin typeface="futura-pt"/>
                  </a:rPr>
                  <a:t>pallets</a:t>
                </a:r>
                <a:endParaRPr lang="en-US" sz="1100" b="0" i="0" dirty="0">
                  <a:solidFill>
                    <a:schemeClr val="bg1"/>
                  </a:solidFill>
                  <a:effectLst/>
                  <a:latin typeface="futura-pt"/>
                </a:endParaRPr>
              </a:p>
            </p:txBody>
          </p:sp>
          <p:sp>
            <p:nvSpPr>
              <p:cNvPr id="8" name="Tekstfelt 7">
                <a:extLst>
                  <a:ext uri="{FF2B5EF4-FFF2-40B4-BE49-F238E27FC236}">
                    <a16:creationId xmlns:a16="http://schemas.microsoft.com/office/drawing/2014/main" id="{7A78DFC6-8CD5-F7A7-064A-933CE211AA29}"/>
                  </a:ext>
                </a:extLst>
              </p:cNvPr>
              <p:cNvSpPr txBox="1"/>
              <p:nvPr/>
            </p:nvSpPr>
            <p:spPr>
              <a:xfrm>
                <a:off x="209176" y="4567680"/>
                <a:ext cx="496047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400" b="1" i="0" dirty="0">
                    <a:solidFill>
                      <a:schemeClr val="bg1"/>
                    </a:solidFill>
                    <a:effectLst/>
                    <a:latin typeface=" futura pt"/>
                  </a:rPr>
                  <a:t>HDX 40 E</a:t>
                </a:r>
              </a:p>
            </p:txBody>
          </p:sp>
          <p:sp>
            <p:nvSpPr>
              <p:cNvPr id="41" name="Tekstfelt 40">
                <a:extLst>
                  <a:ext uri="{FF2B5EF4-FFF2-40B4-BE49-F238E27FC236}">
                    <a16:creationId xmlns:a16="http://schemas.microsoft.com/office/drawing/2014/main" id="{4CDE532D-A63C-3F54-1613-EFD01912383B}"/>
                  </a:ext>
                </a:extLst>
              </p:cNvPr>
              <p:cNvSpPr txBox="1"/>
              <p:nvPr/>
            </p:nvSpPr>
            <p:spPr>
              <a:xfrm>
                <a:off x="9962423" y="5447395"/>
                <a:ext cx="17400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04056"/>
                    </a:solidFill>
                    <a:latin typeface="futura-pt"/>
                  </a:rPr>
                  <a:t>15</a:t>
                </a:r>
                <a:r>
                  <a:rPr lang="en-US" sz="1800" b="0" i="0" dirty="0">
                    <a:solidFill>
                      <a:srgbClr val="304056"/>
                    </a:solidFill>
                    <a:effectLst/>
                    <a:latin typeface="futura-pt"/>
                  </a:rPr>
                  <a:t>00 kg</a:t>
                </a:r>
                <a:endParaRPr lang="da-DK" dirty="0">
                  <a:solidFill>
                    <a:srgbClr val="304056"/>
                  </a:solidFill>
                </a:endParaRPr>
              </a:p>
            </p:txBody>
          </p:sp>
          <p:sp>
            <p:nvSpPr>
              <p:cNvPr id="42" name="Tekstfelt 41">
                <a:extLst>
                  <a:ext uri="{FF2B5EF4-FFF2-40B4-BE49-F238E27FC236}">
                    <a16:creationId xmlns:a16="http://schemas.microsoft.com/office/drawing/2014/main" id="{34147043-6A6C-E809-361E-452D16E902ED}"/>
                  </a:ext>
                </a:extLst>
              </p:cNvPr>
              <p:cNvSpPr txBox="1"/>
              <p:nvPr/>
            </p:nvSpPr>
            <p:spPr>
              <a:xfrm>
                <a:off x="9962423" y="4703938"/>
                <a:ext cx="17400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04056"/>
                    </a:solidFill>
                    <a:latin typeface="futura-pt"/>
                  </a:rPr>
                  <a:t>200</a:t>
                </a:r>
                <a:r>
                  <a:rPr lang="en-US" sz="1800" b="0" i="0" dirty="0">
                    <a:solidFill>
                      <a:srgbClr val="304056"/>
                    </a:solidFill>
                    <a:effectLst/>
                    <a:latin typeface="futura-pt"/>
                  </a:rPr>
                  <a:t> mm</a:t>
                </a:r>
                <a:endParaRPr lang="da-DK" dirty="0">
                  <a:solidFill>
                    <a:srgbClr val="304056"/>
                  </a:solidFill>
                </a:endParaRPr>
              </a:p>
            </p:txBody>
          </p: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F293D0AD-331A-2E38-06A6-FA9C6ED869B4}"/>
                  </a:ext>
                </a:extLst>
              </p:cNvPr>
              <p:cNvGrpSpPr/>
              <p:nvPr/>
            </p:nvGrpSpPr>
            <p:grpSpPr>
              <a:xfrm>
                <a:off x="9482167" y="4656120"/>
                <a:ext cx="306094" cy="460162"/>
                <a:chOff x="9458281" y="1507022"/>
                <a:chExt cx="306094" cy="460162"/>
              </a:xfrm>
            </p:grpSpPr>
            <p:cxnSp>
              <p:nvCxnSpPr>
                <p:cNvPr id="44" name="Lige pilforbindelse 43">
                  <a:extLst>
                    <a:ext uri="{FF2B5EF4-FFF2-40B4-BE49-F238E27FC236}">
                      <a16:creationId xmlns:a16="http://schemas.microsoft.com/office/drawing/2014/main" id="{5A39A464-05C2-2832-0B1D-84A275B61D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11328" y="1507022"/>
                  <a:ext cx="0" cy="452788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Lige forbindelse 44">
                  <a:extLst>
                    <a:ext uri="{FF2B5EF4-FFF2-40B4-BE49-F238E27FC236}">
                      <a16:creationId xmlns:a16="http://schemas.microsoft.com/office/drawing/2014/main" id="{14EFD076-C1CE-5F8C-7EA1-54D2D1D487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58281" y="1507022"/>
                  <a:ext cx="30609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Lige forbindelse 45">
                  <a:extLst>
                    <a:ext uri="{FF2B5EF4-FFF2-40B4-BE49-F238E27FC236}">
                      <a16:creationId xmlns:a16="http://schemas.microsoft.com/office/drawing/2014/main" id="{299B35FB-A976-9E7F-1EB2-B65DF7D75C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58281" y="1967184"/>
                  <a:ext cx="30609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5">
                <a:extLst>
                  <a:ext uri="{FF2B5EF4-FFF2-40B4-BE49-F238E27FC236}">
                    <a16:creationId xmlns:a16="http://schemas.microsoft.com/office/drawing/2014/main" id="{9A717D17-2778-BCCC-5436-4F1334613C33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8904799" y="5392897"/>
                <a:ext cx="1075228" cy="448097"/>
                <a:chOff x="-2437785" y="0"/>
                <a:chExt cx="4838170" cy="2016287"/>
              </a:xfrm>
            </p:grpSpPr>
            <p:sp>
              <p:nvSpPr>
                <p:cNvPr id="48" name="Graphic 6">
                  <a:extLst>
                    <a:ext uri="{FF2B5EF4-FFF2-40B4-BE49-F238E27FC236}">
                      <a16:creationId xmlns:a16="http://schemas.microsoft.com/office/drawing/2014/main" id="{09BD23D3-CB1F-C860-8844-48DFF3801A7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56105" cy="190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105" h="1905000">
                      <a:moveTo>
                        <a:pt x="1736648" y="1892300"/>
                      </a:moveTo>
                      <a:lnTo>
                        <a:pt x="118859" y="1892300"/>
                      </a:lnTo>
                      <a:lnTo>
                        <a:pt x="125323" y="1905000"/>
                      </a:lnTo>
                      <a:lnTo>
                        <a:pt x="1730184" y="1905000"/>
                      </a:lnTo>
                      <a:lnTo>
                        <a:pt x="1736648" y="1892300"/>
                      </a:lnTo>
                      <a:close/>
                    </a:path>
                    <a:path w="1856105" h="1905000">
                      <a:moveTo>
                        <a:pt x="1767382" y="1879600"/>
                      </a:moveTo>
                      <a:lnTo>
                        <a:pt x="88112" y="1879600"/>
                      </a:lnTo>
                      <a:lnTo>
                        <a:pt x="100063" y="1892300"/>
                      </a:lnTo>
                      <a:lnTo>
                        <a:pt x="1755444" y="1892300"/>
                      </a:lnTo>
                      <a:lnTo>
                        <a:pt x="1767382" y="1879600"/>
                      </a:lnTo>
                      <a:close/>
                    </a:path>
                    <a:path w="1856105" h="1905000">
                      <a:moveTo>
                        <a:pt x="1784261" y="1866900"/>
                      </a:moveTo>
                      <a:lnTo>
                        <a:pt x="71246" y="1866900"/>
                      </a:lnTo>
                      <a:lnTo>
                        <a:pt x="82346" y="1879600"/>
                      </a:lnTo>
                      <a:lnTo>
                        <a:pt x="1773148" y="1879600"/>
                      </a:lnTo>
                      <a:lnTo>
                        <a:pt x="1784261" y="1866900"/>
                      </a:lnTo>
                      <a:close/>
                    </a:path>
                    <a:path w="1856105" h="1905000">
                      <a:moveTo>
                        <a:pt x="1799704" y="1854200"/>
                      </a:moveTo>
                      <a:lnTo>
                        <a:pt x="60871" y="1854200"/>
                      </a:lnTo>
                      <a:lnTo>
                        <a:pt x="65925" y="1866900"/>
                      </a:lnTo>
                      <a:lnTo>
                        <a:pt x="1789569" y="1866900"/>
                      </a:lnTo>
                      <a:lnTo>
                        <a:pt x="1799704" y="1854200"/>
                      </a:lnTo>
                      <a:close/>
                    </a:path>
                    <a:path w="1856105" h="1905000">
                      <a:moveTo>
                        <a:pt x="116497" y="1816100"/>
                      </a:moveTo>
                      <a:lnTo>
                        <a:pt x="29870" y="1816100"/>
                      </a:lnTo>
                      <a:lnTo>
                        <a:pt x="37731" y="1828800"/>
                      </a:lnTo>
                      <a:lnTo>
                        <a:pt x="41960" y="1841500"/>
                      </a:lnTo>
                      <a:lnTo>
                        <a:pt x="51003" y="1854200"/>
                      </a:lnTo>
                      <a:lnTo>
                        <a:pt x="1804504" y="1854200"/>
                      </a:lnTo>
                      <a:lnTo>
                        <a:pt x="1813547" y="1841500"/>
                      </a:lnTo>
                      <a:lnTo>
                        <a:pt x="146415" y="1841500"/>
                      </a:lnTo>
                      <a:lnTo>
                        <a:pt x="140081" y="1828800"/>
                      </a:lnTo>
                      <a:lnTo>
                        <a:pt x="122107" y="1828800"/>
                      </a:lnTo>
                      <a:lnTo>
                        <a:pt x="116497" y="1816100"/>
                      </a:lnTo>
                      <a:close/>
                    </a:path>
                    <a:path w="1856105" h="1905000">
                      <a:moveTo>
                        <a:pt x="1825625" y="1816100"/>
                      </a:moveTo>
                      <a:lnTo>
                        <a:pt x="1738971" y="1816100"/>
                      </a:lnTo>
                      <a:lnTo>
                        <a:pt x="1727633" y="1828800"/>
                      </a:lnTo>
                      <a:lnTo>
                        <a:pt x="1715389" y="1828800"/>
                      </a:lnTo>
                      <a:lnTo>
                        <a:pt x="1702539" y="1841500"/>
                      </a:lnTo>
                      <a:lnTo>
                        <a:pt x="1813547" y="1841500"/>
                      </a:lnTo>
                      <a:lnTo>
                        <a:pt x="1817776" y="1828800"/>
                      </a:lnTo>
                      <a:lnTo>
                        <a:pt x="1825625" y="1816100"/>
                      </a:lnTo>
                      <a:close/>
                    </a:path>
                    <a:path w="1856105" h="1905000">
                      <a:moveTo>
                        <a:pt x="81013" y="1778000"/>
                      </a:moveTo>
                      <a:lnTo>
                        <a:pt x="11544" y="1778000"/>
                      </a:lnTo>
                      <a:lnTo>
                        <a:pt x="16751" y="1790700"/>
                      </a:lnTo>
                      <a:lnTo>
                        <a:pt x="19697" y="1803400"/>
                      </a:lnTo>
                      <a:lnTo>
                        <a:pt x="26263" y="1816100"/>
                      </a:lnTo>
                      <a:lnTo>
                        <a:pt x="105992" y="1816100"/>
                      </a:lnTo>
                      <a:lnTo>
                        <a:pt x="101121" y="1803400"/>
                      </a:lnTo>
                      <a:lnTo>
                        <a:pt x="96507" y="1803400"/>
                      </a:lnTo>
                      <a:lnTo>
                        <a:pt x="92173" y="1790700"/>
                      </a:lnTo>
                      <a:lnTo>
                        <a:pt x="84425" y="1790700"/>
                      </a:lnTo>
                      <a:lnTo>
                        <a:pt x="81013" y="1778000"/>
                      </a:lnTo>
                      <a:close/>
                    </a:path>
                    <a:path w="1856105" h="1905000">
                      <a:moveTo>
                        <a:pt x="1688005" y="698499"/>
                      </a:moveTo>
                      <a:lnTo>
                        <a:pt x="1609026" y="698499"/>
                      </a:lnTo>
                      <a:lnTo>
                        <a:pt x="1618576" y="711199"/>
                      </a:lnTo>
                      <a:lnTo>
                        <a:pt x="1622805" y="723899"/>
                      </a:lnTo>
                      <a:lnTo>
                        <a:pt x="1630146" y="736599"/>
                      </a:lnTo>
                      <a:lnTo>
                        <a:pt x="1633207" y="736599"/>
                      </a:lnTo>
                      <a:lnTo>
                        <a:pt x="1638096" y="761999"/>
                      </a:lnTo>
                      <a:lnTo>
                        <a:pt x="1639900" y="761999"/>
                      </a:lnTo>
                      <a:lnTo>
                        <a:pt x="1641043" y="774699"/>
                      </a:lnTo>
                      <a:lnTo>
                        <a:pt x="1787944" y="1701800"/>
                      </a:lnTo>
                      <a:lnTo>
                        <a:pt x="1789386" y="1714500"/>
                      </a:lnTo>
                      <a:lnTo>
                        <a:pt x="1789333" y="1727200"/>
                      </a:lnTo>
                      <a:lnTo>
                        <a:pt x="1787781" y="1739900"/>
                      </a:lnTo>
                      <a:lnTo>
                        <a:pt x="1774480" y="1778000"/>
                      </a:lnTo>
                      <a:lnTo>
                        <a:pt x="1749402" y="1816100"/>
                      </a:lnTo>
                      <a:lnTo>
                        <a:pt x="1829231" y="1816100"/>
                      </a:lnTo>
                      <a:lnTo>
                        <a:pt x="1835810" y="1803400"/>
                      </a:lnTo>
                      <a:lnTo>
                        <a:pt x="1838756" y="1790700"/>
                      </a:lnTo>
                      <a:lnTo>
                        <a:pt x="1843963" y="1778000"/>
                      </a:lnTo>
                      <a:lnTo>
                        <a:pt x="1846211" y="1778000"/>
                      </a:lnTo>
                      <a:lnTo>
                        <a:pt x="1849996" y="1765300"/>
                      </a:lnTo>
                      <a:lnTo>
                        <a:pt x="1851520" y="1752600"/>
                      </a:lnTo>
                      <a:lnTo>
                        <a:pt x="1853844" y="1739900"/>
                      </a:lnTo>
                      <a:lnTo>
                        <a:pt x="1854631" y="1739900"/>
                      </a:lnTo>
                      <a:lnTo>
                        <a:pt x="1855470" y="1727200"/>
                      </a:lnTo>
                      <a:lnTo>
                        <a:pt x="1855508" y="1714500"/>
                      </a:lnTo>
                      <a:lnTo>
                        <a:pt x="1854834" y="1701800"/>
                      </a:lnTo>
                      <a:lnTo>
                        <a:pt x="1854123" y="1689100"/>
                      </a:lnTo>
                      <a:lnTo>
                        <a:pt x="1853044" y="1689100"/>
                      </a:lnTo>
                      <a:lnTo>
                        <a:pt x="1706079" y="761999"/>
                      </a:lnTo>
                      <a:lnTo>
                        <a:pt x="1704591" y="749299"/>
                      </a:lnTo>
                      <a:lnTo>
                        <a:pt x="1702735" y="749299"/>
                      </a:lnTo>
                      <a:lnTo>
                        <a:pt x="1700509" y="736599"/>
                      </a:lnTo>
                      <a:lnTo>
                        <a:pt x="1697913" y="723899"/>
                      </a:lnTo>
                      <a:lnTo>
                        <a:pt x="1694958" y="723899"/>
                      </a:lnTo>
                      <a:lnTo>
                        <a:pt x="1691655" y="711199"/>
                      </a:lnTo>
                      <a:lnTo>
                        <a:pt x="1688005" y="698499"/>
                      </a:lnTo>
                      <a:close/>
                    </a:path>
                    <a:path w="1856105" h="1905000">
                      <a:moveTo>
                        <a:pt x="246430" y="698499"/>
                      </a:moveTo>
                      <a:lnTo>
                        <a:pt x="167528" y="698499"/>
                      </a:lnTo>
                      <a:lnTo>
                        <a:pt x="163877" y="711199"/>
                      </a:lnTo>
                      <a:lnTo>
                        <a:pt x="160574" y="723899"/>
                      </a:lnTo>
                      <a:lnTo>
                        <a:pt x="157619" y="723899"/>
                      </a:lnTo>
                      <a:lnTo>
                        <a:pt x="155023" y="736599"/>
                      </a:lnTo>
                      <a:lnTo>
                        <a:pt x="152798" y="749299"/>
                      </a:lnTo>
                      <a:lnTo>
                        <a:pt x="150942" y="749299"/>
                      </a:lnTo>
                      <a:lnTo>
                        <a:pt x="149453" y="761999"/>
                      </a:lnTo>
                      <a:lnTo>
                        <a:pt x="1384" y="1689100"/>
                      </a:lnTo>
                      <a:lnTo>
                        <a:pt x="673" y="1701800"/>
                      </a:lnTo>
                      <a:lnTo>
                        <a:pt x="0" y="1714500"/>
                      </a:lnTo>
                      <a:lnTo>
                        <a:pt x="38" y="1727200"/>
                      </a:lnTo>
                      <a:lnTo>
                        <a:pt x="863" y="1739900"/>
                      </a:lnTo>
                      <a:lnTo>
                        <a:pt x="1650" y="1739900"/>
                      </a:lnTo>
                      <a:lnTo>
                        <a:pt x="3975" y="1752600"/>
                      </a:lnTo>
                      <a:lnTo>
                        <a:pt x="5499" y="1765300"/>
                      </a:lnTo>
                      <a:lnTo>
                        <a:pt x="9296" y="1778000"/>
                      </a:lnTo>
                      <a:lnTo>
                        <a:pt x="77927" y="1778000"/>
                      </a:lnTo>
                      <a:lnTo>
                        <a:pt x="75185" y="1765300"/>
                      </a:lnTo>
                      <a:lnTo>
                        <a:pt x="72789" y="1765300"/>
                      </a:lnTo>
                      <a:lnTo>
                        <a:pt x="70738" y="1752600"/>
                      </a:lnTo>
                      <a:lnTo>
                        <a:pt x="69043" y="1752600"/>
                      </a:lnTo>
                      <a:lnTo>
                        <a:pt x="67713" y="1739900"/>
                      </a:lnTo>
                      <a:lnTo>
                        <a:pt x="66749" y="1727200"/>
                      </a:lnTo>
                      <a:lnTo>
                        <a:pt x="66154" y="1727200"/>
                      </a:lnTo>
                      <a:lnTo>
                        <a:pt x="65932" y="1714500"/>
                      </a:lnTo>
                      <a:lnTo>
                        <a:pt x="66084" y="1714500"/>
                      </a:lnTo>
                      <a:lnTo>
                        <a:pt x="66607" y="1701800"/>
                      </a:lnTo>
                      <a:lnTo>
                        <a:pt x="67500" y="1701800"/>
                      </a:lnTo>
                      <a:lnTo>
                        <a:pt x="214388" y="774699"/>
                      </a:lnTo>
                      <a:lnTo>
                        <a:pt x="215544" y="761999"/>
                      </a:lnTo>
                      <a:lnTo>
                        <a:pt x="217335" y="761999"/>
                      </a:lnTo>
                      <a:lnTo>
                        <a:pt x="222237" y="736599"/>
                      </a:lnTo>
                      <a:lnTo>
                        <a:pt x="225297" y="736599"/>
                      </a:lnTo>
                      <a:lnTo>
                        <a:pt x="232638" y="723899"/>
                      </a:lnTo>
                      <a:lnTo>
                        <a:pt x="236867" y="711199"/>
                      </a:lnTo>
                      <a:lnTo>
                        <a:pt x="246430" y="698499"/>
                      </a:lnTo>
                      <a:close/>
                    </a:path>
                    <a:path w="1856105" h="1905000">
                      <a:moveTo>
                        <a:pt x="1004836" y="1701800"/>
                      </a:moveTo>
                      <a:lnTo>
                        <a:pt x="850658" y="1701800"/>
                      </a:lnTo>
                      <a:lnTo>
                        <a:pt x="860200" y="1714500"/>
                      </a:lnTo>
                      <a:lnTo>
                        <a:pt x="995302" y="1714500"/>
                      </a:lnTo>
                      <a:lnTo>
                        <a:pt x="1004836" y="1701800"/>
                      </a:lnTo>
                      <a:close/>
                    </a:path>
                    <a:path w="1856105" h="1905000">
                      <a:moveTo>
                        <a:pt x="1051700" y="1689100"/>
                      </a:moveTo>
                      <a:lnTo>
                        <a:pt x="803805" y="1689100"/>
                      </a:lnTo>
                      <a:lnTo>
                        <a:pt x="813054" y="1701800"/>
                      </a:lnTo>
                      <a:lnTo>
                        <a:pt x="1042454" y="1701800"/>
                      </a:lnTo>
                      <a:lnTo>
                        <a:pt x="1051700" y="1689100"/>
                      </a:lnTo>
                      <a:close/>
                    </a:path>
                    <a:path w="1856105" h="1905000">
                      <a:moveTo>
                        <a:pt x="1087881" y="1676400"/>
                      </a:moveTo>
                      <a:lnTo>
                        <a:pt x="767621" y="1676400"/>
                      </a:lnTo>
                      <a:lnTo>
                        <a:pt x="776541" y="1689100"/>
                      </a:lnTo>
                      <a:lnTo>
                        <a:pt x="1078966" y="1689100"/>
                      </a:lnTo>
                      <a:lnTo>
                        <a:pt x="1087881" y="1676400"/>
                      </a:lnTo>
                      <a:close/>
                    </a:path>
                    <a:path w="1856105" h="1905000">
                      <a:moveTo>
                        <a:pt x="1114018" y="1663700"/>
                      </a:moveTo>
                      <a:lnTo>
                        <a:pt x="741476" y="1663700"/>
                      </a:lnTo>
                      <a:lnTo>
                        <a:pt x="750089" y="1676400"/>
                      </a:lnTo>
                      <a:lnTo>
                        <a:pt x="1105410" y="1676400"/>
                      </a:lnTo>
                      <a:lnTo>
                        <a:pt x="1114018" y="1663700"/>
                      </a:lnTo>
                      <a:close/>
                    </a:path>
                    <a:path w="1856105" h="1905000">
                      <a:moveTo>
                        <a:pt x="1139150" y="1651000"/>
                      </a:moveTo>
                      <a:lnTo>
                        <a:pt x="716357" y="1651000"/>
                      </a:lnTo>
                      <a:lnTo>
                        <a:pt x="724609" y="1663700"/>
                      </a:lnTo>
                      <a:lnTo>
                        <a:pt x="1130896" y="1663700"/>
                      </a:lnTo>
                      <a:lnTo>
                        <a:pt x="1139150" y="1651000"/>
                      </a:lnTo>
                      <a:close/>
                    </a:path>
                    <a:path w="1856105" h="1905000">
                      <a:moveTo>
                        <a:pt x="871459" y="1638300"/>
                      </a:moveTo>
                      <a:lnTo>
                        <a:pt x="700224" y="1638300"/>
                      </a:lnTo>
                      <a:lnTo>
                        <a:pt x="708228" y="1651000"/>
                      </a:lnTo>
                      <a:lnTo>
                        <a:pt x="879436" y="1651000"/>
                      </a:lnTo>
                      <a:lnTo>
                        <a:pt x="871459" y="1638300"/>
                      </a:lnTo>
                      <a:close/>
                    </a:path>
                    <a:path w="1856105" h="1905000">
                      <a:moveTo>
                        <a:pt x="1155278" y="1638300"/>
                      </a:moveTo>
                      <a:lnTo>
                        <a:pt x="984019" y="1638300"/>
                      </a:lnTo>
                      <a:lnTo>
                        <a:pt x="976050" y="1651000"/>
                      </a:lnTo>
                      <a:lnTo>
                        <a:pt x="1147279" y="1651000"/>
                      </a:lnTo>
                      <a:lnTo>
                        <a:pt x="1155278" y="1638300"/>
                      </a:lnTo>
                      <a:close/>
                    </a:path>
                    <a:path w="1856105" h="1905000">
                      <a:moveTo>
                        <a:pt x="816819" y="1625599"/>
                      </a:moveTo>
                      <a:lnTo>
                        <a:pt x="684650" y="1625599"/>
                      </a:lnTo>
                      <a:lnTo>
                        <a:pt x="692365" y="1638300"/>
                      </a:lnTo>
                      <a:lnTo>
                        <a:pt x="824458" y="1638300"/>
                      </a:lnTo>
                      <a:lnTo>
                        <a:pt x="816819" y="1625599"/>
                      </a:lnTo>
                      <a:close/>
                    </a:path>
                    <a:path w="1856105" h="1905000">
                      <a:moveTo>
                        <a:pt x="1170850" y="1625599"/>
                      </a:moveTo>
                      <a:lnTo>
                        <a:pt x="1031003" y="1625599"/>
                      </a:lnTo>
                      <a:lnTo>
                        <a:pt x="1023302" y="1638300"/>
                      </a:lnTo>
                      <a:lnTo>
                        <a:pt x="1163135" y="1638300"/>
                      </a:lnTo>
                      <a:lnTo>
                        <a:pt x="1170850" y="1625599"/>
                      </a:lnTo>
                      <a:close/>
                    </a:path>
                    <a:path w="1856105" h="1905000">
                      <a:moveTo>
                        <a:pt x="786966" y="1612899"/>
                      </a:moveTo>
                      <a:lnTo>
                        <a:pt x="669652" y="1612899"/>
                      </a:lnTo>
                      <a:lnTo>
                        <a:pt x="677075" y="1625599"/>
                      </a:lnTo>
                      <a:lnTo>
                        <a:pt x="794311" y="1625599"/>
                      </a:lnTo>
                      <a:lnTo>
                        <a:pt x="786966" y="1612899"/>
                      </a:lnTo>
                      <a:close/>
                    </a:path>
                    <a:path w="1856105" h="1905000">
                      <a:moveTo>
                        <a:pt x="1185845" y="1612899"/>
                      </a:moveTo>
                      <a:lnTo>
                        <a:pt x="1068476" y="1612899"/>
                      </a:lnTo>
                      <a:lnTo>
                        <a:pt x="1061133" y="1625599"/>
                      </a:lnTo>
                      <a:lnTo>
                        <a:pt x="1178420" y="1625599"/>
                      </a:lnTo>
                      <a:lnTo>
                        <a:pt x="1185845" y="1612899"/>
                      </a:lnTo>
                      <a:close/>
                    </a:path>
                    <a:path w="1856105" h="1905000">
                      <a:moveTo>
                        <a:pt x="765446" y="1600199"/>
                      </a:moveTo>
                      <a:lnTo>
                        <a:pt x="655292" y="1600199"/>
                      </a:lnTo>
                      <a:lnTo>
                        <a:pt x="662392" y="1612899"/>
                      </a:lnTo>
                      <a:lnTo>
                        <a:pt x="772528" y="1612899"/>
                      </a:lnTo>
                      <a:lnTo>
                        <a:pt x="765446" y="1600199"/>
                      </a:lnTo>
                      <a:close/>
                    </a:path>
                    <a:path w="1856105" h="1905000">
                      <a:moveTo>
                        <a:pt x="1200214" y="1600199"/>
                      </a:moveTo>
                      <a:lnTo>
                        <a:pt x="1089980" y="1600199"/>
                      </a:lnTo>
                      <a:lnTo>
                        <a:pt x="1082903" y="1612899"/>
                      </a:lnTo>
                      <a:lnTo>
                        <a:pt x="1193109" y="1612899"/>
                      </a:lnTo>
                      <a:lnTo>
                        <a:pt x="1200214" y="1600199"/>
                      </a:lnTo>
                      <a:close/>
                    </a:path>
                    <a:path w="1856105" h="1905000">
                      <a:moveTo>
                        <a:pt x="744816" y="1587499"/>
                      </a:moveTo>
                      <a:lnTo>
                        <a:pt x="641570" y="1587499"/>
                      </a:lnTo>
                      <a:lnTo>
                        <a:pt x="648347" y="1600199"/>
                      </a:lnTo>
                      <a:lnTo>
                        <a:pt x="751591" y="1600199"/>
                      </a:lnTo>
                      <a:lnTo>
                        <a:pt x="744816" y="1587499"/>
                      </a:lnTo>
                      <a:close/>
                    </a:path>
                    <a:path w="1856105" h="1905000">
                      <a:moveTo>
                        <a:pt x="1213932" y="1587499"/>
                      </a:moveTo>
                      <a:lnTo>
                        <a:pt x="1110602" y="1587499"/>
                      </a:lnTo>
                      <a:lnTo>
                        <a:pt x="1103833" y="1600199"/>
                      </a:lnTo>
                      <a:lnTo>
                        <a:pt x="1207160" y="1600199"/>
                      </a:lnTo>
                      <a:lnTo>
                        <a:pt x="1213932" y="1587499"/>
                      </a:lnTo>
                      <a:close/>
                    </a:path>
                    <a:path w="1856105" h="1905000">
                      <a:moveTo>
                        <a:pt x="725168" y="1574799"/>
                      </a:moveTo>
                      <a:lnTo>
                        <a:pt x="628548" y="1574799"/>
                      </a:lnTo>
                      <a:lnTo>
                        <a:pt x="634971" y="1587499"/>
                      </a:lnTo>
                      <a:lnTo>
                        <a:pt x="731599" y="1587499"/>
                      </a:lnTo>
                      <a:lnTo>
                        <a:pt x="725168" y="1574799"/>
                      </a:lnTo>
                      <a:close/>
                    </a:path>
                    <a:path w="1856105" h="1905000">
                      <a:moveTo>
                        <a:pt x="1226952" y="1574799"/>
                      </a:moveTo>
                      <a:lnTo>
                        <a:pt x="1130240" y="1574799"/>
                      </a:lnTo>
                      <a:lnTo>
                        <a:pt x="1123813" y="1587499"/>
                      </a:lnTo>
                      <a:lnTo>
                        <a:pt x="1220530" y="1587499"/>
                      </a:lnTo>
                      <a:lnTo>
                        <a:pt x="1226952" y="1574799"/>
                      </a:lnTo>
                      <a:close/>
                    </a:path>
                    <a:path w="1856105" h="1905000">
                      <a:moveTo>
                        <a:pt x="694918" y="1549399"/>
                      </a:moveTo>
                      <a:lnTo>
                        <a:pt x="610373" y="1549399"/>
                      </a:lnTo>
                      <a:lnTo>
                        <a:pt x="616241" y="1562099"/>
                      </a:lnTo>
                      <a:lnTo>
                        <a:pt x="622299" y="1574799"/>
                      </a:lnTo>
                      <a:lnTo>
                        <a:pt x="712674" y="1574799"/>
                      </a:lnTo>
                      <a:lnTo>
                        <a:pt x="706621" y="1562099"/>
                      </a:lnTo>
                      <a:lnTo>
                        <a:pt x="700702" y="1562099"/>
                      </a:lnTo>
                      <a:lnTo>
                        <a:pt x="694918" y="1549399"/>
                      </a:lnTo>
                      <a:close/>
                    </a:path>
                    <a:path w="1856105" h="1905000">
                      <a:moveTo>
                        <a:pt x="1245131" y="1549399"/>
                      </a:moveTo>
                      <a:lnTo>
                        <a:pt x="1160487" y="1549399"/>
                      </a:lnTo>
                      <a:lnTo>
                        <a:pt x="1154704" y="1562099"/>
                      </a:lnTo>
                      <a:lnTo>
                        <a:pt x="1148784" y="1562099"/>
                      </a:lnTo>
                      <a:lnTo>
                        <a:pt x="1142732" y="1574799"/>
                      </a:lnTo>
                      <a:lnTo>
                        <a:pt x="1233195" y="1574799"/>
                      </a:lnTo>
                      <a:lnTo>
                        <a:pt x="1239260" y="1562099"/>
                      </a:lnTo>
                      <a:lnTo>
                        <a:pt x="1245131" y="1549399"/>
                      </a:lnTo>
                      <a:close/>
                    </a:path>
                    <a:path w="1856105" h="1905000">
                      <a:moveTo>
                        <a:pt x="683771" y="1536699"/>
                      </a:moveTo>
                      <a:lnTo>
                        <a:pt x="599198" y="1536699"/>
                      </a:lnTo>
                      <a:lnTo>
                        <a:pt x="604692" y="1549399"/>
                      </a:lnTo>
                      <a:lnTo>
                        <a:pt x="689269" y="1549399"/>
                      </a:lnTo>
                      <a:lnTo>
                        <a:pt x="683771" y="1536699"/>
                      </a:lnTo>
                      <a:close/>
                    </a:path>
                    <a:path w="1856105" h="1905000">
                      <a:moveTo>
                        <a:pt x="1256296" y="1536699"/>
                      </a:moveTo>
                      <a:lnTo>
                        <a:pt x="1171628" y="1536699"/>
                      </a:lnTo>
                      <a:lnTo>
                        <a:pt x="1166131" y="1549399"/>
                      </a:lnTo>
                      <a:lnTo>
                        <a:pt x="1250810" y="1549399"/>
                      </a:lnTo>
                      <a:lnTo>
                        <a:pt x="1256296" y="1536699"/>
                      </a:lnTo>
                      <a:close/>
                    </a:path>
                    <a:path w="1856105" h="1905000">
                      <a:moveTo>
                        <a:pt x="663268" y="1511299"/>
                      </a:moveTo>
                      <a:lnTo>
                        <a:pt x="583946" y="1511299"/>
                      </a:lnTo>
                      <a:lnTo>
                        <a:pt x="588825" y="1523999"/>
                      </a:lnTo>
                      <a:lnTo>
                        <a:pt x="593909" y="1536699"/>
                      </a:lnTo>
                      <a:lnTo>
                        <a:pt x="678420" y="1536699"/>
                      </a:lnTo>
                      <a:lnTo>
                        <a:pt x="673214" y="1523999"/>
                      </a:lnTo>
                      <a:lnTo>
                        <a:pt x="668161" y="1523999"/>
                      </a:lnTo>
                      <a:lnTo>
                        <a:pt x="663268" y="1511299"/>
                      </a:lnTo>
                      <a:close/>
                    </a:path>
                    <a:path w="1856105" h="1905000">
                      <a:moveTo>
                        <a:pt x="1271561" y="1511299"/>
                      </a:moveTo>
                      <a:lnTo>
                        <a:pt x="1192125" y="1511299"/>
                      </a:lnTo>
                      <a:lnTo>
                        <a:pt x="1187232" y="1523999"/>
                      </a:lnTo>
                      <a:lnTo>
                        <a:pt x="1182179" y="1523999"/>
                      </a:lnTo>
                      <a:lnTo>
                        <a:pt x="1176979" y="1536699"/>
                      </a:lnTo>
                      <a:lnTo>
                        <a:pt x="1261592" y="1536699"/>
                      </a:lnTo>
                      <a:lnTo>
                        <a:pt x="1266680" y="1523999"/>
                      </a:lnTo>
                      <a:lnTo>
                        <a:pt x="1271561" y="1511299"/>
                      </a:lnTo>
                      <a:close/>
                    </a:path>
                    <a:path w="1856105" h="1905000">
                      <a:moveTo>
                        <a:pt x="645312" y="1485899"/>
                      </a:moveTo>
                      <a:lnTo>
                        <a:pt x="570545" y="1485899"/>
                      </a:lnTo>
                      <a:lnTo>
                        <a:pt x="574800" y="1498599"/>
                      </a:lnTo>
                      <a:lnTo>
                        <a:pt x="579272" y="1511299"/>
                      </a:lnTo>
                      <a:lnTo>
                        <a:pt x="658535" y="1511299"/>
                      </a:lnTo>
                      <a:lnTo>
                        <a:pt x="653961" y="1498599"/>
                      </a:lnTo>
                      <a:lnTo>
                        <a:pt x="649551" y="1498599"/>
                      </a:lnTo>
                      <a:lnTo>
                        <a:pt x="645312" y="1485899"/>
                      </a:lnTo>
                      <a:close/>
                    </a:path>
                    <a:path w="1856105" h="1905000">
                      <a:moveTo>
                        <a:pt x="1284952" y="1485899"/>
                      </a:moveTo>
                      <a:lnTo>
                        <a:pt x="1210081" y="1485899"/>
                      </a:lnTo>
                      <a:lnTo>
                        <a:pt x="1205842" y="1498599"/>
                      </a:lnTo>
                      <a:lnTo>
                        <a:pt x="1201432" y="1498599"/>
                      </a:lnTo>
                      <a:lnTo>
                        <a:pt x="1196858" y="1511299"/>
                      </a:lnTo>
                      <a:lnTo>
                        <a:pt x="1276235" y="1511299"/>
                      </a:lnTo>
                      <a:lnTo>
                        <a:pt x="1280700" y="1498599"/>
                      </a:lnTo>
                      <a:lnTo>
                        <a:pt x="1284952" y="1485899"/>
                      </a:lnTo>
                      <a:close/>
                    </a:path>
                    <a:path w="1856105" h="1905000">
                      <a:moveTo>
                        <a:pt x="626717" y="1447799"/>
                      </a:moveTo>
                      <a:lnTo>
                        <a:pt x="555705" y="1447799"/>
                      </a:lnTo>
                      <a:lnTo>
                        <a:pt x="559083" y="1460499"/>
                      </a:lnTo>
                      <a:lnTo>
                        <a:pt x="562686" y="1473199"/>
                      </a:lnTo>
                      <a:lnTo>
                        <a:pt x="566508" y="1485899"/>
                      </a:lnTo>
                      <a:lnTo>
                        <a:pt x="641245" y="1485899"/>
                      </a:lnTo>
                      <a:lnTo>
                        <a:pt x="637349" y="1473199"/>
                      </a:lnTo>
                      <a:lnTo>
                        <a:pt x="633627" y="1473199"/>
                      </a:lnTo>
                      <a:lnTo>
                        <a:pt x="630083" y="1460499"/>
                      </a:lnTo>
                      <a:lnTo>
                        <a:pt x="626717" y="1447799"/>
                      </a:lnTo>
                      <a:close/>
                    </a:path>
                    <a:path w="1856105" h="1905000">
                      <a:moveTo>
                        <a:pt x="1299792" y="1447799"/>
                      </a:moveTo>
                      <a:lnTo>
                        <a:pt x="1228688" y="1447799"/>
                      </a:lnTo>
                      <a:lnTo>
                        <a:pt x="1225321" y="1460499"/>
                      </a:lnTo>
                      <a:lnTo>
                        <a:pt x="1221773" y="1473199"/>
                      </a:lnTo>
                      <a:lnTo>
                        <a:pt x="1218044" y="1473199"/>
                      </a:lnTo>
                      <a:lnTo>
                        <a:pt x="1214148" y="1485899"/>
                      </a:lnTo>
                      <a:lnTo>
                        <a:pt x="1288992" y="1485899"/>
                      </a:lnTo>
                      <a:lnTo>
                        <a:pt x="1292821" y="1473199"/>
                      </a:lnTo>
                      <a:lnTo>
                        <a:pt x="1296417" y="1460499"/>
                      </a:lnTo>
                      <a:lnTo>
                        <a:pt x="1299792" y="1447799"/>
                      </a:lnTo>
                      <a:close/>
                    </a:path>
                    <a:path w="1856105" h="1905000">
                      <a:moveTo>
                        <a:pt x="612647" y="1409699"/>
                      </a:moveTo>
                      <a:lnTo>
                        <a:pt x="544452" y="1409699"/>
                      </a:lnTo>
                      <a:lnTo>
                        <a:pt x="546925" y="1422399"/>
                      </a:lnTo>
                      <a:lnTo>
                        <a:pt x="549630" y="1435099"/>
                      </a:lnTo>
                      <a:lnTo>
                        <a:pt x="552554" y="1447799"/>
                      </a:lnTo>
                      <a:lnTo>
                        <a:pt x="623531" y="1447799"/>
                      </a:lnTo>
                      <a:lnTo>
                        <a:pt x="620529" y="1435099"/>
                      </a:lnTo>
                      <a:lnTo>
                        <a:pt x="617713" y="1435099"/>
                      </a:lnTo>
                      <a:lnTo>
                        <a:pt x="615086" y="1422399"/>
                      </a:lnTo>
                      <a:lnTo>
                        <a:pt x="612647" y="1409699"/>
                      </a:lnTo>
                      <a:close/>
                    </a:path>
                    <a:path w="1856105" h="1905000">
                      <a:moveTo>
                        <a:pt x="1311051" y="1409699"/>
                      </a:moveTo>
                      <a:lnTo>
                        <a:pt x="1242771" y="1409699"/>
                      </a:lnTo>
                      <a:lnTo>
                        <a:pt x="1240325" y="1422399"/>
                      </a:lnTo>
                      <a:lnTo>
                        <a:pt x="1237694" y="1435099"/>
                      </a:lnTo>
                      <a:lnTo>
                        <a:pt x="1234877" y="1435099"/>
                      </a:lnTo>
                      <a:lnTo>
                        <a:pt x="1231874" y="1447799"/>
                      </a:lnTo>
                      <a:lnTo>
                        <a:pt x="1302946" y="1447799"/>
                      </a:lnTo>
                      <a:lnTo>
                        <a:pt x="1305877" y="1435099"/>
                      </a:lnTo>
                      <a:lnTo>
                        <a:pt x="1308580" y="1422399"/>
                      </a:lnTo>
                      <a:lnTo>
                        <a:pt x="1311051" y="1409699"/>
                      </a:lnTo>
                      <a:close/>
                    </a:path>
                    <a:path w="1856105" h="1905000">
                      <a:moveTo>
                        <a:pt x="598860" y="1333499"/>
                      </a:moveTo>
                      <a:lnTo>
                        <a:pt x="533088" y="1333499"/>
                      </a:lnTo>
                      <a:lnTo>
                        <a:pt x="533684" y="1346199"/>
                      </a:lnTo>
                      <a:lnTo>
                        <a:pt x="534517" y="1358899"/>
                      </a:lnTo>
                      <a:lnTo>
                        <a:pt x="535586" y="1371599"/>
                      </a:lnTo>
                      <a:lnTo>
                        <a:pt x="536890" y="1384299"/>
                      </a:lnTo>
                      <a:lnTo>
                        <a:pt x="538430" y="1384299"/>
                      </a:lnTo>
                      <a:lnTo>
                        <a:pt x="540207" y="1396999"/>
                      </a:lnTo>
                      <a:lnTo>
                        <a:pt x="542211" y="1409699"/>
                      </a:lnTo>
                      <a:lnTo>
                        <a:pt x="610392" y="1409699"/>
                      </a:lnTo>
                      <a:lnTo>
                        <a:pt x="608333" y="1396999"/>
                      </a:lnTo>
                      <a:lnTo>
                        <a:pt x="606468" y="1396999"/>
                      </a:lnTo>
                      <a:lnTo>
                        <a:pt x="604799" y="1384299"/>
                      </a:lnTo>
                      <a:lnTo>
                        <a:pt x="603317" y="1371599"/>
                      </a:lnTo>
                      <a:lnTo>
                        <a:pt x="602033" y="1371599"/>
                      </a:lnTo>
                      <a:lnTo>
                        <a:pt x="600945" y="1358899"/>
                      </a:lnTo>
                      <a:lnTo>
                        <a:pt x="600049" y="1346199"/>
                      </a:lnTo>
                      <a:lnTo>
                        <a:pt x="599356" y="1346199"/>
                      </a:lnTo>
                      <a:lnTo>
                        <a:pt x="598860" y="1333499"/>
                      </a:lnTo>
                      <a:close/>
                    </a:path>
                    <a:path w="1856105" h="1905000">
                      <a:moveTo>
                        <a:pt x="1322419" y="1333499"/>
                      </a:moveTo>
                      <a:lnTo>
                        <a:pt x="1256622" y="1333499"/>
                      </a:lnTo>
                      <a:lnTo>
                        <a:pt x="1256120" y="1346199"/>
                      </a:lnTo>
                      <a:lnTo>
                        <a:pt x="1255420" y="1346199"/>
                      </a:lnTo>
                      <a:lnTo>
                        <a:pt x="1254522" y="1358899"/>
                      </a:lnTo>
                      <a:lnTo>
                        <a:pt x="1253428" y="1371599"/>
                      </a:lnTo>
                      <a:lnTo>
                        <a:pt x="1252136" y="1371599"/>
                      </a:lnTo>
                      <a:lnTo>
                        <a:pt x="1250645" y="1384299"/>
                      </a:lnTo>
                      <a:lnTo>
                        <a:pt x="1248966" y="1396999"/>
                      </a:lnTo>
                      <a:lnTo>
                        <a:pt x="1247093" y="1396999"/>
                      </a:lnTo>
                      <a:lnTo>
                        <a:pt x="1245028" y="1409699"/>
                      </a:lnTo>
                      <a:lnTo>
                        <a:pt x="1313290" y="1409699"/>
                      </a:lnTo>
                      <a:lnTo>
                        <a:pt x="1315300" y="1396999"/>
                      </a:lnTo>
                      <a:lnTo>
                        <a:pt x="1317077" y="1384299"/>
                      </a:lnTo>
                      <a:lnTo>
                        <a:pt x="1318617" y="1384299"/>
                      </a:lnTo>
                      <a:lnTo>
                        <a:pt x="1319921" y="1371599"/>
                      </a:lnTo>
                      <a:lnTo>
                        <a:pt x="1320990" y="1358899"/>
                      </a:lnTo>
                      <a:lnTo>
                        <a:pt x="1321823" y="1346199"/>
                      </a:lnTo>
                      <a:lnTo>
                        <a:pt x="1322419" y="1333499"/>
                      </a:lnTo>
                      <a:close/>
                    </a:path>
                    <a:path w="1856105" h="1905000">
                      <a:moveTo>
                        <a:pt x="936358" y="1346199"/>
                      </a:moveTo>
                      <a:lnTo>
                        <a:pt x="923556" y="1346199"/>
                      </a:lnTo>
                      <a:lnTo>
                        <a:pt x="932179" y="1358899"/>
                      </a:lnTo>
                      <a:lnTo>
                        <a:pt x="936358" y="1346199"/>
                      </a:lnTo>
                      <a:close/>
                    </a:path>
                    <a:path w="1856105" h="1905000">
                      <a:moveTo>
                        <a:pt x="1076096" y="1155699"/>
                      </a:moveTo>
                      <a:lnTo>
                        <a:pt x="1042835" y="1155699"/>
                      </a:lnTo>
                      <a:lnTo>
                        <a:pt x="1039266" y="1168399"/>
                      </a:lnTo>
                      <a:lnTo>
                        <a:pt x="904468" y="1295399"/>
                      </a:lnTo>
                      <a:lnTo>
                        <a:pt x="901471" y="1295399"/>
                      </a:lnTo>
                      <a:lnTo>
                        <a:pt x="899172" y="1308099"/>
                      </a:lnTo>
                      <a:lnTo>
                        <a:pt x="895972" y="1308099"/>
                      </a:lnTo>
                      <a:lnTo>
                        <a:pt x="895197" y="1320799"/>
                      </a:lnTo>
                      <a:lnTo>
                        <a:pt x="896124" y="1333499"/>
                      </a:lnTo>
                      <a:lnTo>
                        <a:pt x="899452" y="1333499"/>
                      </a:lnTo>
                      <a:lnTo>
                        <a:pt x="901814" y="1346199"/>
                      </a:lnTo>
                      <a:lnTo>
                        <a:pt x="951026" y="1346199"/>
                      </a:lnTo>
                      <a:lnTo>
                        <a:pt x="1082751" y="1206499"/>
                      </a:lnTo>
                      <a:lnTo>
                        <a:pt x="1088212" y="1206499"/>
                      </a:lnTo>
                      <a:lnTo>
                        <a:pt x="1091552" y="1193799"/>
                      </a:lnTo>
                      <a:lnTo>
                        <a:pt x="1092390" y="1193799"/>
                      </a:lnTo>
                      <a:lnTo>
                        <a:pt x="1092390" y="1181099"/>
                      </a:lnTo>
                      <a:lnTo>
                        <a:pt x="1091552" y="1181099"/>
                      </a:lnTo>
                      <a:lnTo>
                        <a:pt x="1088212" y="1168399"/>
                      </a:lnTo>
                      <a:lnTo>
                        <a:pt x="1079665" y="1168399"/>
                      </a:lnTo>
                      <a:lnTo>
                        <a:pt x="1076096" y="1155699"/>
                      </a:lnTo>
                      <a:close/>
                    </a:path>
                    <a:path w="1856105" h="1905000">
                      <a:moveTo>
                        <a:pt x="612647" y="1219199"/>
                      </a:moveTo>
                      <a:lnTo>
                        <a:pt x="544452" y="1219199"/>
                      </a:lnTo>
                      <a:lnTo>
                        <a:pt x="542211" y="1231899"/>
                      </a:lnTo>
                      <a:lnTo>
                        <a:pt x="540207" y="1244599"/>
                      </a:lnTo>
                      <a:lnTo>
                        <a:pt x="538430" y="1257299"/>
                      </a:lnTo>
                      <a:lnTo>
                        <a:pt x="536890" y="1257299"/>
                      </a:lnTo>
                      <a:lnTo>
                        <a:pt x="535586" y="1269999"/>
                      </a:lnTo>
                      <a:lnTo>
                        <a:pt x="534517" y="1282699"/>
                      </a:lnTo>
                      <a:lnTo>
                        <a:pt x="533684" y="1295399"/>
                      </a:lnTo>
                      <a:lnTo>
                        <a:pt x="533088" y="1295399"/>
                      </a:lnTo>
                      <a:lnTo>
                        <a:pt x="532731" y="1308099"/>
                      </a:lnTo>
                      <a:lnTo>
                        <a:pt x="532731" y="1333499"/>
                      </a:lnTo>
                      <a:lnTo>
                        <a:pt x="598561" y="1333499"/>
                      </a:lnTo>
                      <a:lnTo>
                        <a:pt x="598561" y="1308099"/>
                      </a:lnTo>
                      <a:lnTo>
                        <a:pt x="598860" y="1308099"/>
                      </a:lnTo>
                      <a:lnTo>
                        <a:pt x="599356" y="1295399"/>
                      </a:lnTo>
                      <a:lnTo>
                        <a:pt x="600049" y="1282699"/>
                      </a:lnTo>
                      <a:lnTo>
                        <a:pt x="600945" y="1282699"/>
                      </a:lnTo>
                      <a:lnTo>
                        <a:pt x="602033" y="1269999"/>
                      </a:lnTo>
                      <a:lnTo>
                        <a:pt x="603317" y="1269999"/>
                      </a:lnTo>
                      <a:lnTo>
                        <a:pt x="604799" y="1257299"/>
                      </a:lnTo>
                      <a:lnTo>
                        <a:pt x="606468" y="1244599"/>
                      </a:lnTo>
                      <a:lnTo>
                        <a:pt x="608333" y="1244599"/>
                      </a:lnTo>
                      <a:lnTo>
                        <a:pt x="610392" y="1231899"/>
                      </a:lnTo>
                      <a:lnTo>
                        <a:pt x="612647" y="1219199"/>
                      </a:lnTo>
                      <a:close/>
                    </a:path>
                    <a:path w="1856105" h="1905000">
                      <a:moveTo>
                        <a:pt x="1310968" y="1219199"/>
                      </a:moveTo>
                      <a:lnTo>
                        <a:pt x="1242860" y="1219199"/>
                      </a:lnTo>
                      <a:lnTo>
                        <a:pt x="1245108" y="1231899"/>
                      </a:lnTo>
                      <a:lnTo>
                        <a:pt x="1247165" y="1244599"/>
                      </a:lnTo>
                      <a:lnTo>
                        <a:pt x="1249032" y="1244599"/>
                      </a:lnTo>
                      <a:lnTo>
                        <a:pt x="1250708" y="1257299"/>
                      </a:lnTo>
                      <a:lnTo>
                        <a:pt x="1252190" y="1269999"/>
                      </a:lnTo>
                      <a:lnTo>
                        <a:pt x="1253472" y="1269999"/>
                      </a:lnTo>
                      <a:lnTo>
                        <a:pt x="1254557" y="1282699"/>
                      </a:lnTo>
                      <a:lnTo>
                        <a:pt x="1255445" y="1282699"/>
                      </a:lnTo>
                      <a:lnTo>
                        <a:pt x="1256143" y="1295399"/>
                      </a:lnTo>
                      <a:lnTo>
                        <a:pt x="1256639" y="1308099"/>
                      </a:lnTo>
                      <a:lnTo>
                        <a:pt x="1256935" y="1308099"/>
                      </a:lnTo>
                      <a:lnTo>
                        <a:pt x="1256925" y="1333499"/>
                      </a:lnTo>
                      <a:lnTo>
                        <a:pt x="1322776" y="1333499"/>
                      </a:lnTo>
                      <a:lnTo>
                        <a:pt x="1322895" y="1320799"/>
                      </a:lnTo>
                      <a:lnTo>
                        <a:pt x="1322766" y="1308099"/>
                      </a:lnTo>
                      <a:lnTo>
                        <a:pt x="1322400" y="1295399"/>
                      </a:lnTo>
                      <a:lnTo>
                        <a:pt x="1321795" y="1295399"/>
                      </a:lnTo>
                      <a:lnTo>
                        <a:pt x="1320952" y="1282699"/>
                      </a:lnTo>
                      <a:lnTo>
                        <a:pt x="1319873" y="1269999"/>
                      </a:lnTo>
                      <a:lnTo>
                        <a:pt x="1318560" y="1257299"/>
                      </a:lnTo>
                      <a:lnTo>
                        <a:pt x="1317010" y="1257299"/>
                      </a:lnTo>
                      <a:lnTo>
                        <a:pt x="1315224" y="1244599"/>
                      </a:lnTo>
                      <a:lnTo>
                        <a:pt x="1313212" y="1231899"/>
                      </a:lnTo>
                      <a:lnTo>
                        <a:pt x="1310968" y="1219199"/>
                      </a:lnTo>
                      <a:close/>
                    </a:path>
                    <a:path w="1856105" h="1905000">
                      <a:moveTo>
                        <a:pt x="626717" y="1181099"/>
                      </a:moveTo>
                      <a:lnTo>
                        <a:pt x="555705" y="1181099"/>
                      </a:lnTo>
                      <a:lnTo>
                        <a:pt x="552554" y="1193799"/>
                      </a:lnTo>
                      <a:lnTo>
                        <a:pt x="549630" y="1206499"/>
                      </a:lnTo>
                      <a:lnTo>
                        <a:pt x="546925" y="1219199"/>
                      </a:lnTo>
                      <a:lnTo>
                        <a:pt x="615086" y="1219199"/>
                      </a:lnTo>
                      <a:lnTo>
                        <a:pt x="617713" y="1206499"/>
                      </a:lnTo>
                      <a:lnTo>
                        <a:pt x="620529" y="1206499"/>
                      </a:lnTo>
                      <a:lnTo>
                        <a:pt x="623531" y="1193799"/>
                      </a:lnTo>
                      <a:lnTo>
                        <a:pt x="626717" y="1181099"/>
                      </a:lnTo>
                      <a:close/>
                    </a:path>
                    <a:path w="1856105" h="1905000">
                      <a:moveTo>
                        <a:pt x="1299691" y="1181099"/>
                      </a:moveTo>
                      <a:lnTo>
                        <a:pt x="1228790" y="1181099"/>
                      </a:lnTo>
                      <a:lnTo>
                        <a:pt x="1231976" y="1193799"/>
                      </a:lnTo>
                      <a:lnTo>
                        <a:pt x="1234976" y="1206499"/>
                      </a:lnTo>
                      <a:lnTo>
                        <a:pt x="1237789" y="1206499"/>
                      </a:lnTo>
                      <a:lnTo>
                        <a:pt x="1240416" y="1219199"/>
                      </a:lnTo>
                      <a:lnTo>
                        <a:pt x="1308493" y="1219199"/>
                      </a:lnTo>
                      <a:lnTo>
                        <a:pt x="1305788" y="1206499"/>
                      </a:lnTo>
                      <a:lnTo>
                        <a:pt x="1302849" y="1193799"/>
                      </a:lnTo>
                      <a:lnTo>
                        <a:pt x="1299691" y="1181099"/>
                      </a:lnTo>
                      <a:close/>
                    </a:path>
                    <a:path w="1856105" h="1905000">
                      <a:moveTo>
                        <a:pt x="641245" y="1155699"/>
                      </a:moveTo>
                      <a:lnTo>
                        <a:pt x="566508" y="1155699"/>
                      </a:lnTo>
                      <a:lnTo>
                        <a:pt x="562686" y="1168399"/>
                      </a:lnTo>
                      <a:lnTo>
                        <a:pt x="559083" y="1181099"/>
                      </a:lnTo>
                      <a:lnTo>
                        <a:pt x="630083" y="1181099"/>
                      </a:lnTo>
                      <a:lnTo>
                        <a:pt x="633627" y="1168399"/>
                      </a:lnTo>
                      <a:lnTo>
                        <a:pt x="637349" y="1168399"/>
                      </a:lnTo>
                      <a:lnTo>
                        <a:pt x="641245" y="1155699"/>
                      </a:lnTo>
                      <a:close/>
                    </a:path>
                    <a:path w="1856105" h="1905000">
                      <a:moveTo>
                        <a:pt x="1288878" y="1155699"/>
                      </a:moveTo>
                      <a:lnTo>
                        <a:pt x="1214255" y="1155699"/>
                      </a:lnTo>
                      <a:lnTo>
                        <a:pt x="1218158" y="1168399"/>
                      </a:lnTo>
                      <a:lnTo>
                        <a:pt x="1221880" y="1168399"/>
                      </a:lnTo>
                      <a:lnTo>
                        <a:pt x="1225424" y="1181099"/>
                      </a:lnTo>
                      <a:lnTo>
                        <a:pt x="1296310" y="1181099"/>
                      </a:lnTo>
                      <a:lnTo>
                        <a:pt x="1292707" y="1168399"/>
                      </a:lnTo>
                      <a:lnTo>
                        <a:pt x="1288878" y="1155699"/>
                      </a:lnTo>
                      <a:close/>
                    </a:path>
                    <a:path w="1856105" h="1905000">
                      <a:moveTo>
                        <a:pt x="658535" y="1130299"/>
                      </a:moveTo>
                      <a:lnTo>
                        <a:pt x="579272" y="1130299"/>
                      </a:lnTo>
                      <a:lnTo>
                        <a:pt x="574800" y="1142999"/>
                      </a:lnTo>
                      <a:lnTo>
                        <a:pt x="570545" y="1155699"/>
                      </a:lnTo>
                      <a:lnTo>
                        <a:pt x="645312" y="1155699"/>
                      </a:lnTo>
                      <a:lnTo>
                        <a:pt x="649551" y="1142999"/>
                      </a:lnTo>
                      <a:lnTo>
                        <a:pt x="653961" y="1142999"/>
                      </a:lnTo>
                      <a:lnTo>
                        <a:pt x="658535" y="1130299"/>
                      </a:lnTo>
                      <a:close/>
                    </a:path>
                    <a:path w="1856105" h="1905000">
                      <a:moveTo>
                        <a:pt x="1276108" y="1130299"/>
                      </a:moveTo>
                      <a:lnTo>
                        <a:pt x="1196965" y="1130299"/>
                      </a:lnTo>
                      <a:lnTo>
                        <a:pt x="1201534" y="1142999"/>
                      </a:lnTo>
                      <a:lnTo>
                        <a:pt x="1205944" y="1142999"/>
                      </a:lnTo>
                      <a:lnTo>
                        <a:pt x="1210184" y="1155699"/>
                      </a:lnTo>
                      <a:lnTo>
                        <a:pt x="1284836" y="1155699"/>
                      </a:lnTo>
                      <a:lnTo>
                        <a:pt x="1280581" y="1142999"/>
                      </a:lnTo>
                      <a:lnTo>
                        <a:pt x="1276108" y="1130299"/>
                      </a:lnTo>
                      <a:close/>
                    </a:path>
                    <a:path w="1856105" h="1905000">
                      <a:moveTo>
                        <a:pt x="678420" y="1104899"/>
                      </a:moveTo>
                      <a:lnTo>
                        <a:pt x="593909" y="1104899"/>
                      </a:lnTo>
                      <a:lnTo>
                        <a:pt x="588825" y="1117599"/>
                      </a:lnTo>
                      <a:lnTo>
                        <a:pt x="583946" y="1130299"/>
                      </a:lnTo>
                      <a:lnTo>
                        <a:pt x="663268" y="1130299"/>
                      </a:lnTo>
                      <a:lnTo>
                        <a:pt x="668161" y="1117599"/>
                      </a:lnTo>
                      <a:lnTo>
                        <a:pt x="673214" y="1117599"/>
                      </a:lnTo>
                      <a:lnTo>
                        <a:pt x="678420" y="1104899"/>
                      </a:lnTo>
                      <a:close/>
                    </a:path>
                    <a:path w="1856105" h="1905000">
                      <a:moveTo>
                        <a:pt x="1261458" y="1104899"/>
                      </a:moveTo>
                      <a:lnTo>
                        <a:pt x="1177087" y="1104899"/>
                      </a:lnTo>
                      <a:lnTo>
                        <a:pt x="1182293" y="1117599"/>
                      </a:lnTo>
                      <a:lnTo>
                        <a:pt x="1187341" y="1117599"/>
                      </a:lnTo>
                      <a:lnTo>
                        <a:pt x="1192233" y="1130299"/>
                      </a:lnTo>
                      <a:lnTo>
                        <a:pt x="1271426" y="1130299"/>
                      </a:lnTo>
                      <a:lnTo>
                        <a:pt x="1266544" y="1117599"/>
                      </a:lnTo>
                      <a:lnTo>
                        <a:pt x="1261458" y="1104899"/>
                      </a:lnTo>
                      <a:close/>
                    </a:path>
                    <a:path w="1856105" h="1905000">
                      <a:moveTo>
                        <a:pt x="700702" y="1079499"/>
                      </a:moveTo>
                      <a:lnTo>
                        <a:pt x="610373" y="1079499"/>
                      </a:lnTo>
                      <a:lnTo>
                        <a:pt x="604692" y="1092199"/>
                      </a:lnTo>
                      <a:lnTo>
                        <a:pt x="599198" y="1104899"/>
                      </a:lnTo>
                      <a:lnTo>
                        <a:pt x="683771" y="1104899"/>
                      </a:lnTo>
                      <a:lnTo>
                        <a:pt x="689269" y="1092199"/>
                      </a:lnTo>
                      <a:lnTo>
                        <a:pt x="694918" y="1092199"/>
                      </a:lnTo>
                      <a:lnTo>
                        <a:pt x="700702" y="1079499"/>
                      </a:lnTo>
                      <a:close/>
                    </a:path>
                    <a:path w="1856105" h="1905000">
                      <a:moveTo>
                        <a:pt x="1245000" y="1079499"/>
                      </a:moveTo>
                      <a:lnTo>
                        <a:pt x="1154805" y="1079499"/>
                      </a:lnTo>
                      <a:lnTo>
                        <a:pt x="1160589" y="1092199"/>
                      </a:lnTo>
                      <a:lnTo>
                        <a:pt x="1166238" y="1092199"/>
                      </a:lnTo>
                      <a:lnTo>
                        <a:pt x="1171736" y="1104899"/>
                      </a:lnTo>
                      <a:lnTo>
                        <a:pt x="1256169" y="1104899"/>
                      </a:lnTo>
                      <a:lnTo>
                        <a:pt x="1250681" y="1092199"/>
                      </a:lnTo>
                      <a:lnTo>
                        <a:pt x="1245000" y="1079499"/>
                      </a:lnTo>
                      <a:close/>
                    </a:path>
                    <a:path w="1856105" h="1905000">
                      <a:moveTo>
                        <a:pt x="712674" y="1066799"/>
                      </a:moveTo>
                      <a:lnTo>
                        <a:pt x="622299" y="1066799"/>
                      </a:lnTo>
                      <a:lnTo>
                        <a:pt x="616241" y="1079499"/>
                      </a:lnTo>
                      <a:lnTo>
                        <a:pt x="706621" y="1079499"/>
                      </a:lnTo>
                      <a:lnTo>
                        <a:pt x="712674" y="1066799"/>
                      </a:lnTo>
                      <a:close/>
                    </a:path>
                    <a:path w="1856105" h="1905000">
                      <a:moveTo>
                        <a:pt x="1233068" y="1066799"/>
                      </a:moveTo>
                      <a:lnTo>
                        <a:pt x="1142833" y="1066799"/>
                      </a:lnTo>
                      <a:lnTo>
                        <a:pt x="1148886" y="1079499"/>
                      </a:lnTo>
                      <a:lnTo>
                        <a:pt x="1239128" y="1079499"/>
                      </a:lnTo>
                      <a:lnTo>
                        <a:pt x="1233068" y="1066799"/>
                      </a:lnTo>
                      <a:close/>
                    </a:path>
                    <a:path w="1856105" h="1905000">
                      <a:moveTo>
                        <a:pt x="731599" y="1054099"/>
                      </a:moveTo>
                      <a:lnTo>
                        <a:pt x="634971" y="1054099"/>
                      </a:lnTo>
                      <a:lnTo>
                        <a:pt x="628548" y="1066799"/>
                      </a:lnTo>
                      <a:lnTo>
                        <a:pt x="725168" y="1066799"/>
                      </a:lnTo>
                      <a:lnTo>
                        <a:pt x="731599" y="1054099"/>
                      </a:lnTo>
                      <a:close/>
                    </a:path>
                    <a:path w="1856105" h="1905000">
                      <a:moveTo>
                        <a:pt x="1220403" y="1054099"/>
                      </a:moveTo>
                      <a:lnTo>
                        <a:pt x="1123903" y="1054099"/>
                      </a:lnTo>
                      <a:lnTo>
                        <a:pt x="1130334" y="1066799"/>
                      </a:lnTo>
                      <a:lnTo>
                        <a:pt x="1226825" y="1066799"/>
                      </a:lnTo>
                      <a:lnTo>
                        <a:pt x="1220403" y="1054099"/>
                      </a:lnTo>
                      <a:close/>
                    </a:path>
                    <a:path w="1856105" h="1905000">
                      <a:moveTo>
                        <a:pt x="765446" y="1028699"/>
                      </a:moveTo>
                      <a:lnTo>
                        <a:pt x="655292" y="1028699"/>
                      </a:lnTo>
                      <a:lnTo>
                        <a:pt x="648347" y="1041399"/>
                      </a:lnTo>
                      <a:lnTo>
                        <a:pt x="641570" y="1054099"/>
                      </a:lnTo>
                      <a:lnTo>
                        <a:pt x="738149" y="1054099"/>
                      </a:lnTo>
                      <a:lnTo>
                        <a:pt x="744816" y="1041399"/>
                      </a:lnTo>
                      <a:lnTo>
                        <a:pt x="758467" y="1041399"/>
                      </a:lnTo>
                      <a:lnTo>
                        <a:pt x="765446" y="1028699"/>
                      </a:lnTo>
                      <a:close/>
                    </a:path>
                    <a:path w="1856105" h="1905000">
                      <a:moveTo>
                        <a:pt x="1200094" y="1028699"/>
                      </a:moveTo>
                      <a:lnTo>
                        <a:pt x="1090056" y="1028699"/>
                      </a:lnTo>
                      <a:lnTo>
                        <a:pt x="1097038" y="1041399"/>
                      </a:lnTo>
                      <a:lnTo>
                        <a:pt x="1110691" y="1041399"/>
                      </a:lnTo>
                      <a:lnTo>
                        <a:pt x="1117356" y="1054099"/>
                      </a:lnTo>
                      <a:lnTo>
                        <a:pt x="1213805" y="1054099"/>
                      </a:lnTo>
                      <a:lnTo>
                        <a:pt x="1207033" y="1041399"/>
                      </a:lnTo>
                      <a:lnTo>
                        <a:pt x="1200094" y="1028699"/>
                      </a:lnTo>
                      <a:close/>
                    </a:path>
                    <a:path w="1856105" h="1905000">
                      <a:moveTo>
                        <a:pt x="794311" y="1015999"/>
                      </a:moveTo>
                      <a:lnTo>
                        <a:pt x="669652" y="1015999"/>
                      </a:lnTo>
                      <a:lnTo>
                        <a:pt x="662392" y="1028699"/>
                      </a:lnTo>
                      <a:lnTo>
                        <a:pt x="786966" y="1028699"/>
                      </a:lnTo>
                      <a:lnTo>
                        <a:pt x="794311" y="1015999"/>
                      </a:lnTo>
                      <a:close/>
                    </a:path>
                    <a:path w="1856105" h="1905000">
                      <a:moveTo>
                        <a:pt x="1185736" y="1015999"/>
                      </a:moveTo>
                      <a:lnTo>
                        <a:pt x="1061191" y="1015999"/>
                      </a:lnTo>
                      <a:lnTo>
                        <a:pt x="1068538" y="1028699"/>
                      </a:lnTo>
                      <a:lnTo>
                        <a:pt x="1192995" y="1028699"/>
                      </a:lnTo>
                      <a:lnTo>
                        <a:pt x="1185736" y="1015999"/>
                      </a:lnTo>
                      <a:close/>
                    </a:path>
                    <a:path w="1856105" h="1905000">
                      <a:moveTo>
                        <a:pt x="824458" y="1003299"/>
                      </a:moveTo>
                      <a:lnTo>
                        <a:pt x="684650" y="1003299"/>
                      </a:lnTo>
                      <a:lnTo>
                        <a:pt x="677075" y="1015999"/>
                      </a:lnTo>
                      <a:lnTo>
                        <a:pt x="816819" y="1015999"/>
                      </a:lnTo>
                      <a:lnTo>
                        <a:pt x="824458" y="1003299"/>
                      </a:lnTo>
                      <a:close/>
                    </a:path>
                    <a:path w="1856105" h="1905000">
                      <a:moveTo>
                        <a:pt x="1170743" y="1003299"/>
                      </a:moveTo>
                      <a:lnTo>
                        <a:pt x="1031043" y="1003299"/>
                      </a:lnTo>
                      <a:lnTo>
                        <a:pt x="1038682" y="1015999"/>
                      </a:lnTo>
                      <a:lnTo>
                        <a:pt x="1178318" y="1015999"/>
                      </a:lnTo>
                      <a:lnTo>
                        <a:pt x="1170743" y="1003299"/>
                      </a:lnTo>
                      <a:close/>
                    </a:path>
                    <a:path w="1856105" h="1905000">
                      <a:moveTo>
                        <a:pt x="871459" y="990599"/>
                      </a:moveTo>
                      <a:lnTo>
                        <a:pt x="708228" y="990599"/>
                      </a:lnTo>
                      <a:lnTo>
                        <a:pt x="700224" y="1003299"/>
                      </a:lnTo>
                      <a:lnTo>
                        <a:pt x="863511" y="1003299"/>
                      </a:lnTo>
                      <a:lnTo>
                        <a:pt x="871459" y="990599"/>
                      </a:lnTo>
                      <a:close/>
                    </a:path>
                    <a:path w="1856105" h="1905000">
                      <a:moveTo>
                        <a:pt x="1147178" y="990599"/>
                      </a:moveTo>
                      <a:lnTo>
                        <a:pt x="984043" y="990599"/>
                      </a:lnTo>
                      <a:lnTo>
                        <a:pt x="991984" y="1003299"/>
                      </a:lnTo>
                      <a:lnTo>
                        <a:pt x="1155174" y="1003299"/>
                      </a:lnTo>
                      <a:lnTo>
                        <a:pt x="1147178" y="990599"/>
                      </a:lnTo>
                      <a:close/>
                    </a:path>
                    <a:path w="1856105" h="1905000">
                      <a:moveTo>
                        <a:pt x="1130801" y="977899"/>
                      </a:moveTo>
                      <a:lnTo>
                        <a:pt x="724609" y="977899"/>
                      </a:lnTo>
                      <a:lnTo>
                        <a:pt x="716357" y="990599"/>
                      </a:lnTo>
                      <a:lnTo>
                        <a:pt x="1139050" y="990599"/>
                      </a:lnTo>
                      <a:lnTo>
                        <a:pt x="1130801" y="977899"/>
                      </a:lnTo>
                      <a:close/>
                    </a:path>
                    <a:path w="1856105" h="1905000">
                      <a:moveTo>
                        <a:pt x="1105326" y="965199"/>
                      </a:moveTo>
                      <a:lnTo>
                        <a:pt x="750089" y="965199"/>
                      </a:lnTo>
                      <a:lnTo>
                        <a:pt x="741476" y="977899"/>
                      </a:lnTo>
                      <a:lnTo>
                        <a:pt x="1113929" y="977899"/>
                      </a:lnTo>
                      <a:lnTo>
                        <a:pt x="1105326" y="965199"/>
                      </a:lnTo>
                      <a:close/>
                    </a:path>
                    <a:path w="1856105" h="1905000">
                      <a:moveTo>
                        <a:pt x="1078903" y="952499"/>
                      </a:moveTo>
                      <a:lnTo>
                        <a:pt x="776541" y="952499"/>
                      </a:lnTo>
                      <a:lnTo>
                        <a:pt x="767621" y="965199"/>
                      </a:lnTo>
                      <a:lnTo>
                        <a:pt x="1087813" y="965199"/>
                      </a:lnTo>
                      <a:lnTo>
                        <a:pt x="1078903" y="952499"/>
                      </a:lnTo>
                      <a:close/>
                    </a:path>
                    <a:path w="1856105" h="1905000">
                      <a:moveTo>
                        <a:pt x="1051649" y="939799"/>
                      </a:moveTo>
                      <a:lnTo>
                        <a:pt x="803805" y="939799"/>
                      </a:lnTo>
                      <a:lnTo>
                        <a:pt x="794635" y="952499"/>
                      </a:lnTo>
                      <a:lnTo>
                        <a:pt x="1060815" y="952499"/>
                      </a:lnTo>
                      <a:lnTo>
                        <a:pt x="1051649" y="939799"/>
                      </a:lnTo>
                      <a:close/>
                    </a:path>
                    <a:path w="1856105" h="1905000">
                      <a:moveTo>
                        <a:pt x="995278" y="927099"/>
                      </a:moveTo>
                      <a:lnTo>
                        <a:pt x="860200" y="927099"/>
                      </a:lnTo>
                      <a:lnTo>
                        <a:pt x="850658" y="939799"/>
                      </a:lnTo>
                      <a:lnTo>
                        <a:pt x="1004811" y="939799"/>
                      </a:lnTo>
                      <a:lnTo>
                        <a:pt x="995278" y="927099"/>
                      </a:lnTo>
                      <a:close/>
                    </a:path>
                    <a:path w="1856105" h="1905000">
                      <a:moveTo>
                        <a:pt x="263169" y="685799"/>
                      </a:moveTo>
                      <a:lnTo>
                        <a:pt x="175855" y="685799"/>
                      </a:lnTo>
                      <a:lnTo>
                        <a:pt x="171526" y="698499"/>
                      </a:lnTo>
                      <a:lnTo>
                        <a:pt x="251688" y="698499"/>
                      </a:lnTo>
                      <a:lnTo>
                        <a:pt x="263169" y="685799"/>
                      </a:lnTo>
                      <a:close/>
                    </a:path>
                    <a:path w="1856105" h="1905000">
                      <a:moveTo>
                        <a:pt x="1679677" y="685799"/>
                      </a:moveTo>
                      <a:lnTo>
                        <a:pt x="1592300" y="685799"/>
                      </a:lnTo>
                      <a:lnTo>
                        <a:pt x="1603768" y="698499"/>
                      </a:lnTo>
                      <a:lnTo>
                        <a:pt x="1684007" y="698499"/>
                      </a:lnTo>
                      <a:lnTo>
                        <a:pt x="1679677" y="685799"/>
                      </a:lnTo>
                      <a:close/>
                    </a:path>
                    <a:path w="1856105" h="1905000">
                      <a:moveTo>
                        <a:pt x="282320" y="673099"/>
                      </a:moveTo>
                      <a:lnTo>
                        <a:pt x="185456" y="673099"/>
                      </a:lnTo>
                      <a:lnTo>
                        <a:pt x="180498" y="685799"/>
                      </a:lnTo>
                      <a:lnTo>
                        <a:pt x="269290" y="685799"/>
                      </a:lnTo>
                      <a:lnTo>
                        <a:pt x="282320" y="673099"/>
                      </a:lnTo>
                      <a:close/>
                    </a:path>
                    <a:path w="1856105" h="1905000">
                      <a:moveTo>
                        <a:pt x="1670071" y="673099"/>
                      </a:moveTo>
                      <a:lnTo>
                        <a:pt x="1573148" y="673099"/>
                      </a:lnTo>
                      <a:lnTo>
                        <a:pt x="1586179" y="685799"/>
                      </a:lnTo>
                      <a:lnTo>
                        <a:pt x="1675033" y="685799"/>
                      </a:lnTo>
                      <a:lnTo>
                        <a:pt x="1670071" y="673099"/>
                      </a:lnTo>
                      <a:close/>
                    </a:path>
                    <a:path w="1856105" h="1905000">
                      <a:moveTo>
                        <a:pt x="310540" y="660399"/>
                      </a:moveTo>
                      <a:lnTo>
                        <a:pt x="196300" y="660399"/>
                      </a:lnTo>
                      <a:lnTo>
                        <a:pt x="190728" y="673099"/>
                      </a:lnTo>
                      <a:lnTo>
                        <a:pt x="303288" y="673099"/>
                      </a:lnTo>
                      <a:lnTo>
                        <a:pt x="310540" y="660399"/>
                      </a:lnTo>
                      <a:close/>
                    </a:path>
                    <a:path w="1856105" h="1905000">
                      <a:moveTo>
                        <a:pt x="1659225" y="660399"/>
                      </a:moveTo>
                      <a:lnTo>
                        <a:pt x="1544942" y="660399"/>
                      </a:lnTo>
                      <a:lnTo>
                        <a:pt x="1552194" y="673099"/>
                      </a:lnTo>
                      <a:lnTo>
                        <a:pt x="1664792" y="673099"/>
                      </a:lnTo>
                      <a:lnTo>
                        <a:pt x="1659225" y="660399"/>
                      </a:lnTo>
                      <a:close/>
                    </a:path>
                    <a:path w="1856105" h="1905000">
                      <a:moveTo>
                        <a:pt x="1647272" y="647699"/>
                      </a:moveTo>
                      <a:lnTo>
                        <a:pt x="208250" y="647699"/>
                      </a:lnTo>
                      <a:lnTo>
                        <a:pt x="202141" y="660399"/>
                      </a:lnTo>
                      <a:lnTo>
                        <a:pt x="1653384" y="660399"/>
                      </a:lnTo>
                      <a:lnTo>
                        <a:pt x="1647272" y="647699"/>
                      </a:lnTo>
                      <a:close/>
                    </a:path>
                    <a:path w="1856105" h="1905000">
                      <a:moveTo>
                        <a:pt x="1634256" y="634999"/>
                      </a:moveTo>
                      <a:lnTo>
                        <a:pt x="221264" y="634999"/>
                      </a:lnTo>
                      <a:lnTo>
                        <a:pt x="214630" y="647699"/>
                      </a:lnTo>
                      <a:lnTo>
                        <a:pt x="1640890" y="647699"/>
                      </a:lnTo>
                      <a:lnTo>
                        <a:pt x="1634256" y="634999"/>
                      </a:lnTo>
                      <a:close/>
                    </a:path>
                    <a:path w="1856105" h="1905000">
                      <a:moveTo>
                        <a:pt x="1620331" y="622299"/>
                      </a:moveTo>
                      <a:lnTo>
                        <a:pt x="235189" y="622299"/>
                      </a:lnTo>
                      <a:lnTo>
                        <a:pt x="228117" y="634999"/>
                      </a:lnTo>
                      <a:lnTo>
                        <a:pt x="1627403" y="634999"/>
                      </a:lnTo>
                      <a:lnTo>
                        <a:pt x="1620331" y="622299"/>
                      </a:lnTo>
                      <a:close/>
                    </a:path>
                    <a:path w="1856105" h="1905000">
                      <a:moveTo>
                        <a:pt x="1597907" y="609599"/>
                      </a:moveTo>
                      <a:lnTo>
                        <a:pt x="257613" y="609599"/>
                      </a:lnTo>
                      <a:lnTo>
                        <a:pt x="249964" y="622299"/>
                      </a:lnTo>
                      <a:lnTo>
                        <a:pt x="1605555" y="622299"/>
                      </a:lnTo>
                      <a:lnTo>
                        <a:pt x="1597907" y="609599"/>
                      </a:lnTo>
                      <a:close/>
                    </a:path>
                    <a:path w="1856105" h="1905000">
                      <a:moveTo>
                        <a:pt x="1557519" y="596899"/>
                      </a:moveTo>
                      <a:lnTo>
                        <a:pt x="297988" y="596899"/>
                      </a:lnTo>
                      <a:lnTo>
                        <a:pt x="289690" y="609599"/>
                      </a:lnTo>
                      <a:lnTo>
                        <a:pt x="1565819" y="609599"/>
                      </a:lnTo>
                      <a:lnTo>
                        <a:pt x="1557519" y="596899"/>
                      </a:lnTo>
                      <a:close/>
                    </a:path>
                    <a:path w="1856105" h="1905000">
                      <a:moveTo>
                        <a:pt x="664324" y="406399"/>
                      </a:moveTo>
                      <a:lnTo>
                        <a:pt x="598462" y="406399"/>
                      </a:lnTo>
                      <a:lnTo>
                        <a:pt x="598462" y="596899"/>
                      </a:lnTo>
                      <a:lnTo>
                        <a:pt x="664324" y="596899"/>
                      </a:lnTo>
                      <a:lnTo>
                        <a:pt x="664324" y="406399"/>
                      </a:lnTo>
                      <a:close/>
                    </a:path>
                    <a:path w="1856105" h="1905000">
                      <a:moveTo>
                        <a:pt x="1257033" y="406399"/>
                      </a:moveTo>
                      <a:lnTo>
                        <a:pt x="1191183" y="406399"/>
                      </a:lnTo>
                      <a:lnTo>
                        <a:pt x="1191183" y="596899"/>
                      </a:lnTo>
                      <a:lnTo>
                        <a:pt x="1257033" y="596899"/>
                      </a:lnTo>
                      <a:lnTo>
                        <a:pt x="1257033" y="406399"/>
                      </a:lnTo>
                      <a:close/>
                    </a:path>
                    <a:path w="1856105" h="1905000">
                      <a:moveTo>
                        <a:pt x="1660578" y="393699"/>
                      </a:moveTo>
                      <a:lnTo>
                        <a:pt x="194941" y="393699"/>
                      </a:lnTo>
                      <a:lnTo>
                        <a:pt x="201358" y="406399"/>
                      </a:lnTo>
                      <a:lnTo>
                        <a:pt x="1654156" y="406399"/>
                      </a:lnTo>
                      <a:lnTo>
                        <a:pt x="1660578" y="393699"/>
                      </a:lnTo>
                      <a:close/>
                    </a:path>
                    <a:path w="1856105" h="1905000">
                      <a:moveTo>
                        <a:pt x="1696872" y="380999"/>
                      </a:moveTo>
                      <a:lnTo>
                        <a:pt x="158699" y="380999"/>
                      </a:lnTo>
                      <a:lnTo>
                        <a:pt x="164323" y="393699"/>
                      </a:lnTo>
                      <a:lnTo>
                        <a:pt x="1691236" y="393699"/>
                      </a:lnTo>
                      <a:lnTo>
                        <a:pt x="1696872" y="380999"/>
                      </a:lnTo>
                      <a:close/>
                    </a:path>
                    <a:path w="1856105" h="1905000">
                      <a:moveTo>
                        <a:pt x="1716735" y="368299"/>
                      </a:moveTo>
                      <a:lnTo>
                        <a:pt x="138861" y="368299"/>
                      </a:lnTo>
                      <a:lnTo>
                        <a:pt x="143386" y="380999"/>
                      </a:lnTo>
                      <a:lnTo>
                        <a:pt x="1712199" y="380999"/>
                      </a:lnTo>
                      <a:lnTo>
                        <a:pt x="1716735" y="368299"/>
                      </a:lnTo>
                      <a:close/>
                    </a:path>
                    <a:path w="1856105" h="1905000">
                      <a:moveTo>
                        <a:pt x="1724761" y="355599"/>
                      </a:moveTo>
                      <a:lnTo>
                        <a:pt x="130830" y="355599"/>
                      </a:lnTo>
                      <a:lnTo>
                        <a:pt x="134658" y="368299"/>
                      </a:lnTo>
                      <a:lnTo>
                        <a:pt x="1720932" y="368299"/>
                      </a:lnTo>
                      <a:lnTo>
                        <a:pt x="1724761" y="355599"/>
                      </a:lnTo>
                      <a:close/>
                    </a:path>
                    <a:path w="1856105" h="1905000">
                      <a:moveTo>
                        <a:pt x="77228" y="101599"/>
                      </a:moveTo>
                      <a:lnTo>
                        <a:pt x="10287" y="101599"/>
                      </a:lnTo>
                      <a:lnTo>
                        <a:pt x="10934" y="114299"/>
                      </a:lnTo>
                      <a:lnTo>
                        <a:pt x="11506" y="114299"/>
                      </a:lnTo>
                      <a:lnTo>
                        <a:pt x="13157" y="126999"/>
                      </a:lnTo>
                      <a:lnTo>
                        <a:pt x="14224" y="126999"/>
                      </a:lnTo>
                      <a:lnTo>
                        <a:pt x="16827" y="139699"/>
                      </a:lnTo>
                      <a:lnTo>
                        <a:pt x="18376" y="139699"/>
                      </a:lnTo>
                      <a:lnTo>
                        <a:pt x="124294" y="342899"/>
                      </a:lnTo>
                      <a:lnTo>
                        <a:pt x="127376" y="355599"/>
                      </a:lnTo>
                      <a:lnTo>
                        <a:pt x="1728218" y="355599"/>
                      </a:lnTo>
                      <a:lnTo>
                        <a:pt x="1731302" y="342899"/>
                      </a:lnTo>
                      <a:lnTo>
                        <a:pt x="1737916" y="330199"/>
                      </a:lnTo>
                      <a:lnTo>
                        <a:pt x="185432" y="330199"/>
                      </a:lnTo>
                      <a:lnTo>
                        <a:pt x="183108" y="317499"/>
                      </a:lnTo>
                      <a:lnTo>
                        <a:pt x="78003" y="114299"/>
                      </a:lnTo>
                      <a:lnTo>
                        <a:pt x="77228" y="101599"/>
                      </a:lnTo>
                      <a:close/>
                    </a:path>
                    <a:path w="1856105" h="1905000">
                      <a:moveTo>
                        <a:pt x="1845221" y="101599"/>
                      </a:moveTo>
                      <a:lnTo>
                        <a:pt x="1778279" y="101599"/>
                      </a:lnTo>
                      <a:lnTo>
                        <a:pt x="1777504" y="114299"/>
                      </a:lnTo>
                      <a:lnTo>
                        <a:pt x="1670062" y="330199"/>
                      </a:lnTo>
                      <a:lnTo>
                        <a:pt x="1737916" y="330199"/>
                      </a:lnTo>
                      <a:lnTo>
                        <a:pt x="1837131" y="139699"/>
                      </a:lnTo>
                      <a:lnTo>
                        <a:pt x="1838667" y="139699"/>
                      </a:lnTo>
                      <a:lnTo>
                        <a:pt x="1841284" y="126999"/>
                      </a:lnTo>
                      <a:lnTo>
                        <a:pt x="1842350" y="126999"/>
                      </a:lnTo>
                      <a:lnTo>
                        <a:pt x="1844001" y="114299"/>
                      </a:lnTo>
                      <a:lnTo>
                        <a:pt x="1844573" y="114299"/>
                      </a:lnTo>
                      <a:lnTo>
                        <a:pt x="1845221" y="101599"/>
                      </a:lnTo>
                      <a:close/>
                    </a:path>
                    <a:path w="1856105" h="1905000">
                      <a:moveTo>
                        <a:pt x="76657" y="88899"/>
                      </a:moveTo>
                      <a:lnTo>
                        <a:pt x="10566" y="88899"/>
                      </a:lnTo>
                      <a:lnTo>
                        <a:pt x="10210" y="101599"/>
                      </a:lnTo>
                      <a:lnTo>
                        <a:pt x="76263" y="101599"/>
                      </a:lnTo>
                      <a:lnTo>
                        <a:pt x="76657" y="88899"/>
                      </a:lnTo>
                      <a:close/>
                    </a:path>
                    <a:path w="1856105" h="1905000">
                      <a:moveTo>
                        <a:pt x="1844928" y="88899"/>
                      </a:moveTo>
                      <a:lnTo>
                        <a:pt x="1778838" y="88899"/>
                      </a:lnTo>
                      <a:lnTo>
                        <a:pt x="1779244" y="101599"/>
                      </a:lnTo>
                      <a:lnTo>
                        <a:pt x="1845284" y="101599"/>
                      </a:lnTo>
                      <a:lnTo>
                        <a:pt x="1844928" y="88899"/>
                      </a:lnTo>
                      <a:close/>
                    </a:path>
                    <a:path w="1856105" h="1905000">
                      <a:moveTo>
                        <a:pt x="82969" y="76199"/>
                      </a:moveTo>
                      <a:lnTo>
                        <a:pt x="12357" y="76199"/>
                      </a:lnTo>
                      <a:lnTo>
                        <a:pt x="10998" y="88899"/>
                      </a:lnTo>
                      <a:lnTo>
                        <a:pt x="81495" y="88899"/>
                      </a:lnTo>
                      <a:lnTo>
                        <a:pt x="82969" y="76199"/>
                      </a:lnTo>
                      <a:close/>
                    </a:path>
                    <a:path w="1856105" h="1905000">
                      <a:moveTo>
                        <a:pt x="1843138" y="76199"/>
                      </a:moveTo>
                      <a:lnTo>
                        <a:pt x="1772539" y="76199"/>
                      </a:lnTo>
                      <a:lnTo>
                        <a:pt x="1774012" y="88899"/>
                      </a:lnTo>
                      <a:lnTo>
                        <a:pt x="1844497" y="88899"/>
                      </a:lnTo>
                      <a:lnTo>
                        <a:pt x="1843138" y="76199"/>
                      </a:lnTo>
                      <a:close/>
                    </a:path>
                    <a:path w="1856105" h="1905000">
                      <a:moveTo>
                        <a:pt x="1839874" y="63499"/>
                      </a:moveTo>
                      <a:lnTo>
                        <a:pt x="15633" y="63499"/>
                      </a:lnTo>
                      <a:lnTo>
                        <a:pt x="13284" y="76199"/>
                      </a:lnTo>
                      <a:lnTo>
                        <a:pt x="1842211" y="76199"/>
                      </a:lnTo>
                      <a:lnTo>
                        <a:pt x="1839874" y="63499"/>
                      </a:lnTo>
                      <a:close/>
                    </a:path>
                    <a:path w="1856105" h="1905000">
                      <a:moveTo>
                        <a:pt x="1833321" y="50800"/>
                      </a:moveTo>
                      <a:lnTo>
                        <a:pt x="22186" y="50800"/>
                      </a:lnTo>
                      <a:lnTo>
                        <a:pt x="20319" y="63499"/>
                      </a:lnTo>
                      <a:lnTo>
                        <a:pt x="1835188" y="63499"/>
                      </a:lnTo>
                      <a:lnTo>
                        <a:pt x="1833321" y="50800"/>
                      </a:lnTo>
                      <a:close/>
                    </a:path>
                    <a:path w="1856105" h="1905000">
                      <a:moveTo>
                        <a:pt x="1826856" y="38100"/>
                      </a:moveTo>
                      <a:lnTo>
                        <a:pt x="28651" y="38100"/>
                      </a:lnTo>
                      <a:lnTo>
                        <a:pt x="26352" y="50800"/>
                      </a:lnTo>
                      <a:lnTo>
                        <a:pt x="1829155" y="50800"/>
                      </a:lnTo>
                      <a:lnTo>
                        <a:pt x="1826856" y="38100"/>
                      </a:lnTo>
                      <a:close/>
                    </a:path>
                    <a:path w="1856105" h="1905000">
                      <a:moveTo>
                        <a:pt x="1813445" y="25400"/>
                      </a:moveTo>
                      <a:lnTo>
                        <a:pt x="42049" y="25400"/>
                      </a:lnTo>
                      <a:lnTo>
                        <a:pt x="36321" y="38100"/>
                      </a:lnTo>
                      <a:lnTo>
                        <a:pt x="1819186" y="38100"/>
                      </a:lnTo>
                      <a:lnTo>
                        <a:pt x="1813445" y="25400"/>
                      </a:lnTo>
                      <a:close/>
                    </a:path>
                    <a:path w="1856105" h="1905000">
                      <a:moveTo>
                        <a:pt x="1793773" y="12700"/>
                      </a:moveTo>
                      <a:lnTo>
                        <a:pt x="61734" y="12700"/>
                      </a:lnTo>
                      <a:lnTo>
                        <a:pt x="54800" y="25400"/>
                      </a:lnTo>
                      <a:lnTo>
                        <a:pt x="1800707" y="25400"/>
                      </a:lnTo>
                      <a:lnTo>
                        <a:pt x="1793773" y="12700"/>
                      </a:lnTo>
                      <a:close/>
                    </a:path>
                    <a:path w="1856105" h="1905000">
                      <a:moveTo>
                        <a:pt x="1755686" y="0"/>
                      </a:moveTo>
                      <a:lnTo>
                        <a:pt x="99809" y="0"/>
                      </a:lnTo>
                      <a:lnTo>
                        <a:pt x="95859" y="12700"/>
                      </a:lnTo>
                      <a:lnTo>
                        <a:pt x="1759635" y="12700"/>
                      </a:lnTo>
                      <a:lnTo>
                        <a:pt x="17556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>
                  <a:prstTxWarp prst="textNoShape">
                    <a:avLst/>
                  </a:prstTxWarp>
                  <a:noAutofit/>
                </a:bodyPr>
                <a:lstStyle/>
                <a:p>
                  <a:endParaRPr lang="da-DK"/>
                </a:p>
              </p:txBody>
            </p:sp>
            <p:sp>
              <p:nvSpPr>
                <p:cNvPr id="49" name="Textbox 7">
                  <a:extLst>
                    <a:ext uri="{FF2B5EF4-FFF2-40B4-BE49-F238E27FC236}">
                      <a16:creationId xmlns:a16="http://schemas.microsoft.com/office/drawing/2014/main" id="{E8687F58-7930-A162-5BD1-B704A240ABA1}"/>
                    </a:ext>
                  </a:extLst>
                </p:cNvPr>
                <p:cNvSpPr txBox="1"/>
                <p:nvPr/>
              </p:nvSpPr>
              <p:spPr>
                <a:xfrm>
                  <a:off x="-2437785" y="111286"/>
                  <a:ext cx="4838170" cy="1905001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438785" algn="ctr">
                    <a:spcBef>
                      <a:spcPts val="335"/>
                    </a:spcBef>
                    <a:spcAft>
                      <a:spcPts val="0"/>
                    </a:spcAft>
                  </a:pPr>
                  <a:r>
                    <a:rPr lang="sk-SK" sz="300" spc="-10" dirty="0">
                      <a:solidFill>
                        <a:srgbClr val="060706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PAYLOAD</a:t>
                  </a:r>
                  <a:endParaRPr lang="da-DK" sz="3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4A545B77-BF45-255E-454E-1F0C25912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213" y="4418784"/>
              <a:ext cx="3960000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kstfelt 21">
            <a:extLst>
              <a:ext uri="{FF2B5EF4-FFF2-40B4-BE49-F238E27FC236}">
                <a16:creationId xmlns:a16="http://schemas.microsoft.com/office/drawing/2014/main" id="{84AC3DF6-C9BC-8D72-C855-CB2BD971CD73}"/>
              </a:ext>
            </a:extLst>
          </p:cNvPr>
          <p:cNvSpPr txBox="1"/>
          <p:nvPr/>
        </p:nvSpPr>
        <p:spPr>
          <a:xfrm>
            <a:off x="5838701" y="6332885"/>
            <a:ext cx="6103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1600" dirty="0">
                <a:solidFill>
                  <a:schemeClr val="bg1">
                    <a:lumMod val="50000"/>
                  </a:schemeClr>
                </a:solidFill>
                <a:latin typeface="futura-pt"/>
              </a:rPr>
              <a:t>www.cestek.dk/cestek-special-moduler</a:t>
            </a:r>
          </a:p>
        </p:txBody>
      </p:sp>
    </p:spTree>
    <p:extLst>
      <p:ext uri="{BB962C8B-B14F-4D97-AF65-F5344CB8AC3E}">
        <p14:creationId xmlns:p14="http://schemas.microsoft.com/office/powerpoint/2010/main" val="343504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D2FCC6E-0E08-DF3A-34D7-0352C38480E0}"/>
              </a:ext>
            </a:extLst>
          </p:cNvPr>
          <p:cNvSpPr/>
          <p:nvPr/>
        </p:nvSpPr>
        <p:spPr>
          <a:xfrm>
            <a:off x="0" y="-2"/>
            <a:ext cx="6247119" cy="6858002"/>
          </a:xfrm>
          <a:prstGeom prst="rect">
            <a:avLst/>
          </a:prstGeom>
          <a:solidFill>
            <a:srgbClr val="3040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CEEB6C0A-566A-2833-E609-9D7EE770B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1" y="6324516"/>
            <a:ext cx="950259" cy="317289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247F3C95-E3A9-029B-322B-5B9D11769371}"/>
              </a:ext>
            </a:extLst>
          </p:cNvPr>
          <p:cNvSpPr txBox="1"/>
          <p:nvPr/>
        </p:nvSpPr>
        <p:spPr>
          <a:xfrm>
            <a:off x="209176" y="336971"/>
            <a:ext cx="8247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bg1"/>
                </a:solidFill>
                <a:latin typeface="futura-pt"/>
              </a:rPr>
              <a:t>Top </a:t>
            </a:r>
            <a:r>
              <a:rPr lang="da-DK" sz="4000" b="1" dirty="0" err="1">
                <a:solidFill>
                  <a:schemeClr val="bg1"/>
                </a:solidFill>
                <a:latin typeface="futura-pt"/>
              </a:rPr>
              <a:t>Conveyors</a:t>
            </a:r>
            <a:endParaRPr lang="da-DK" sz="4000" b="1" dirty="0">
              <a:solidFill>
                <a:schemeClr val="bg1"/>
              </a:solidFill>
              <a:latin typeface="futura-pt"/>
            </a:endParaRP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362BA892-D395-C3D1-817B-EA6A5E0ADB9A}"/>
              </a:ext>
            </a:extLst>
          </p:cNvPr>
          <p:cNvCxnSpPr/>
          <p:nvPr/>
        </p:nvCxnSpPr>
        <p:spPr>
          <a:xfrm>
            <a:off x="0" y="114137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0" name="Gruppe 5129">
            <a:extLst>
              <a:ext uri="{FF2B5EF4-FFF2-40B4-BE49-F238E27FC236}">
                <a16:creationId xmlns:a16="http://schemas.microsoft.com/office/drawing/2014/main" id="{40956A7D-1B5B-8F61-0802-0B3EC734BD85}"/>
              </a:ext>
            </a:extLst>
          </p:cNvPr>
          <p:cNvGrpSpPr/>
          <p:nvPr/>
        </p:nvGrpSpPr>
        <p:grpSpPr>
          <a:xfrm>
            <a:off x="0" y="1171644"/>
            <a:ext cx="12192000" cy="1597497"/>
            <a:chOff x="0" y="1171644"/>
            <a:chExt cx="12192000" cy="1597497"/>
          </a:xfrm>
        </p:grpSpPr>
        <p:cxnSp>
          <p:nvCxnSpPr>
            <p:cNvPr id="15" name="Lige forbindelse 14">
              <a:extLst>
                <a:ext uri="{FF2B5EF4-FFF2-40B4-BE49-F238E27FC236}">
                  <a16:creationId xmlns:a16="http://schemas.microsoft.com/office/drawing/2014/main" id="{91F4031A-795B-BE1C-2990-A7224D7C03E8}"/>
                </a:ext>
              </a:extLst>
            </p:cNvPr>
            <p:cNvCxnSpPr/>
            <p:nvPr/>
          </p:nvCxnSpPr>
          <p:spPr>
            <a:xfrm>
              <a:off x="0" y="2769141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C6292CC3-A4AC-6C98-183A-E08E796D393E}"/>
                </a:ext>
              </a:extLst>
            </p:cNvPr>
            <p:cNvSpPr txBox="1"/>
            <p:nvPr/>
          </p:nvSpPr>
          <p:spPr>
            <a:xfrm>
              <a:off x="286871" y="1742930"/>
              <a:ext cx="4960471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100" b="0" i="0" dirty="0" err="1">
                  <a:solidFill>
                    <a:schemeClr val="bg1"/>
                  </a:solidFill>
                  <a:effectLst/>
                  <a:latin typeface="futura-pt"/>
                </a:rPr>
                <a:t>CesTek</a:t>
              </a:r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 Spacer</a:t>
              </a:r>
            </a:p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Conveyor with </a:t>
              </a:r>
              <a:r>
                <a:rPr lang="en-US" sz="1100" b="0" i="0" dirty="0" err="1">
                  <a:solidFill>
                    <a:schemeClr val="bg1"/>
                  </a:solidFill>
                  <a:effectLst/>
                  <a:latin typeface="futura-pt"/>
                </a:rPr>
                <a:t>aluminium</a:t>
              </a:r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 Chassis</a:t>
              </a:r>
            </a:p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Steel Rollers</a:t>
              </a:r>
            </a:p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Option:</a:t>
              </a:r>
            </a:p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PUR-coated rollers</a:t>
              </a:r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29762D0D-8954-E92B-717A-20DA2D694C5D}"/>
                </a:ext>
              </a:extLst>
            </p:cNvPr>
            <p:cNvSpPr txBox="1"/>
            <p:nvPr/>
          </p:nvSpPr>
          <p:spPr>
            <a:xfrm>
              <a:off x="286870" y="1385864"/>
              <a:ext cx="496047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400" b="1" i="0" dirty="0">
                  <a:solidFill>
                    <a:schemeClr val="bg1"/>
                  </a:solidFill>
                  <a:effectLst/>
                  <a:latin typeface=" futura pt"/>
                </a:rPr>
                <a:t>CNV61R60 – </a:t>
              </a:r>
              <a:r>
                <a:rPr lang="en-US" sz="1400" b="1" i="0" dirty="0" err="1">
                  <a:solidFill>
                    <a:schemeClr val="bg1"/>
                  </a:solidFill>
                  <a:effectLst/>
                  <a:latin typeface=" futura pt"/>
                </a:rPr>
                <a:t>CesTek</a:t>
              </a:r>
              <a:r>
                <a:rPr lang="en-US" sz="1400" b="1" i="0" dirty="0">
                  <a:solidFill>
                    <a:schemeClr val="bg1"/>
                  </a:solidFill>
                  <a:effectLst/>
                  <a:latin typeface=" futura pt"/>
                </a:rPr>
                <a:t> Single Conveyor</a:t>
              </a:r>
            </a:p>
          </p:txBody>
        </p: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4552038A-F5B6-073A-E842-D6DA1F5A3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2285" y="1171644"/>
              <a:ext cx="2816000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Billede 23" descr="Et billede, der indeholder sort-hvid&#10;&#10;Automatisk genereret beskrivelse med mellem tillid">
              <a:extLst>
                <a:ext uri="{FF2B5EF4-FFF2-40B4-BE49-F238E27FC236}">
                  <a16:creationId xmlns:a16="http://schemas.microsoft.com/office/drawing/2014/main" id="{1BEEFEBA-1AC1-223B-1270-CEB19881C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4" t="34174" r="34464" b="34454"/>
            <a:stretch/>
          </p:blipFill>
          <p:spPr>
            <a:xfrm>
              <a:off x="9514520" y="1697303"/>
              <a:ext cx="524551" cy="534089"/>
            </a:xfrm>
            <a:prstGeom prst="rect">
              <a:avLst/>
            </a:prstGeom>
          </p:spPr>
        </p:pic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085A0DB2-8E97-449F-0139-62771A1F0B87}"/>
                </a:ext>
              </a:extLst>
            </p:cNvPr>
            <p:cNvSpPr txBox="1"/>
            <p:nvPr/>
          </p:nvSpPr>
          <p:spPr>
            <a:xfrm>
              <a:off x="10185143" y="1779681"/>
              <a:ext cx="1740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solidFill>
                    <a:srgbClr val="304056"/>
                  </a:solidFill>
                  <a:effectLst/>
                  <a:latin typeface="futura-pt"/>
                </a:rPr>
                <a:t>LD-60/90</a:t>
              </a:r>
              <a:endParaRPr lang="da-DK" dirty="0">
                <a:solidFill>
                  <a:srgbClr val="304056"/>
                </a:solidFill>
              </a:endParaRPr>
            </a:p>
          </p:txBody>
        </p:sp>
      </p:grpSp>
      <p:grpSp>
        <p:nvGrpSpPr>
          <p:cNvPr id="5131" name="Gruppe 5130">
            <a:extLst>
              <a:ext uri="{FF2B5EF4-FFF2-40B4-BE49-F238E27FC236}">
                <a16:creationId xmlns:a16="http://schemas.microsoft.com/office/drawing/2014/main" id="{92D0696F-19C6-9AD7-AFCE-804A150A6AFA}"/>
              </a:ext>
            </a:extLst>
          </p:cNvPr>
          <p:cNvGrpSpPr/>
          <p:nvPr/>
        </p:nvGrpSpPr>
        <p:grpSpPr>
          <a:xfrm>
            <a:off x="0" y="2796380"/>
            <a:ext cx="12192000" cy="1600523"/>
            <a:chOff x="0" y="2796380"/>
            <a:chExt cx="12192000" cy="1600523"/>
          </a:xfrm>
        </p:grpSpPr>
        <p:sp>
          <p:nvSpPr>
            <p:cNvPr id="62" name="Tekstfelt 61">
              <a:extLst>
                <a:ext uri="{FF2B5EF4-FFF2-40B4-BE49-F238E27FC236}">
                  <a16:creationId xmlns:a16="http://schemas.microsoft.com/office/drawing/2014/main" id="{1A0E6B94-4B39-3B38-0F11-ABEAF3FDE8B5}"/>
                </a:ext>
              </a:extLst>
            </p:cNvPr>
            <p:cNvSpPr txBox="1"/>
            <p:nvPr/>
          </p:nvSpPr>
          <p:spPr>
            <a:xfrm>
              <a:off x="286871" y="3398261"/>
              <a:ext cx="4960471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100" b="0" i="0" dirty="0" err="1">
                  <a:solidFill>
                    <a:schemeClr val="bg1"/>
                  </a:solidFill>
                  <a:effectLst/>
                  <a:latin typeface="futura-pt"/>
                </a:rPr>
                <a:t>CesTek</a:t>
              </a:r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 Spacer</a:t>
              </a:r>
            </a:p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Conveyor with </a:t>
              </a:r>
              <a:r>
                <a:rPr lang="en-US" sz="1100" b="0" i="0" dirty="0" err="1">
                  <a:solidFill>
                    <a:schemeClr val="bg1"/>
                  </a:solidFill>
                  <a:effectLst/>
                  <a:latin typeface="futura-pt"/>
                </a:rPr>
                <a:t>aluminium</a:t>
              </a:r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 Chassis</a:t>
              </a:r>
            </a:p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Steel Rollers</a:t>
              </a:r>
            </a:p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Option:</a:t>
              </a:r>
            </a:p>
            <a:p>
              <a:pPr algn="l"/>
              <a:r>
                <a:rPr lang="en-US" sz="1100" b="0" i="0" dirty="0">
                  <a:solidFill>
                    <a:schemeClr val="bg1"/>
                  </a:solidFill>
                  <a:effectLst/>
                  <a:latin typeface="futura-pt"/>
                </a:rPr>
                <a:t>PUR-coated rollers</a:t>
              </a:r>
            </a:p>
          </p:txBody>
        </p:sp>
        <p:sp>
          <p:nvSpPr>
            <p:cNvPr id="63" name="Tekstfelt 62">
              <a:extLst>
                <a:ext uri="{FF2B5EF4-FFF2-40B4-BE49-F238E27FC236}">
                  <a16:creationId xmlns:a16="http://schemas.microsoft.com/office/drawing/2014/main" id="{4E1EFD5D-2BA8-989B-34E8-746EFE995B35}"/>
                </a:ext>
              </a:extLst>
            </p:cNvPr>
            <p:cNvSpPr txBox="1"/>
            <p:nvPr/>
          </p:nvSpPr>
          <p:spPr>
            <a:xfrm>
              <a:off x="286871" y="3041195"/>
              <a:ext cx="496047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400" b="1" i="0" dirty="0">
                  <a:solidFill>
                    <a:schemeClr val="bg1"/>
                  </a:solidFill>
                  <a:effectLst/>
                  <a:latin typeface=" futura pt"/>
                </a:rPr>
                <a:t>CNV62R60 – </a:t>
              </a:r>
              <a:r>
                <a:rPr lang="en-US" sz="1400" b="1" i="0" dirty="0" err="1">
                  <a:solidFill>
                    <a:schemeClr val="bg1"/>
                  </a:solidFill>
                  <a:effectLst/>
                  <a:latin typeface=" futura pt"/>
                </a:rPr>
                <a:t>CesTek</a:t>
              </a:r>
              <a:r>
                <a:rPr lang="en-US" sz="1400" b="1" i="0" dirty="0">
                  <a:solidFill>
                    <a:schemeClr val="bg1"/>
                  </a:solidFill>
                  <a:effectLst/>
                  <a:latin typeface=" futura pt"/>
                </a:rPr>
                <a:t> Double Conveyor</a:t>
              </a:r>
            </a:p>
          </p:txBody>
        </p:sp>
        <p:pic>
          <p:nvPicPr>
            <p:cNvPr id="5121" name="Billede 5120" descr="Et billede, der indeholder sort-hvid&#10;&#10;Automatisk genereret beskrivelse med mellem tillid">
              <a:extLst>
                <a:ext uri="{FF2B5EF4-FFF2-40B4-BE49-F238E27FC236}">
                  <a16:creationId xmlns:a16="http://schemas.microsoft.com/office/drawing/2014/main" id="{AA837990-C07D-2C06-73C0-62EE9F8B57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4" t="34174" r="34464" b="34454"/>
            <a:stretch/>
          </p:blipFill>
          <p:spPr>
            <a:xfrm>
              <a:off x="9592215" y="3352634"/>
              <a:ext cx="524551" cy="534089"/>
            </a:xfrm>
            <a:prstGeom prst="rect">
              <a:avLst/>
            </a:prstGeom>
          </p:spPr>
        </p:pic>
        <p:sp>
          <p:nvSpPr>
            <p:cNvPr id="5123" name="Tekstfelt 5122">
              <a:extLst>
                <a:ext uri="{FF2B5EF4-FFF2-40B4-BE49-F238E27FC236}">
                  <a16:creationId xmlns:a16="http://schemas.microsoft.com/office/drawing/2014/main" id="{E24DA14F-6114-9087-F623-D5A8EC253DB9}"/>
                </a:ext>
              </a:extLst>
            </p:cNvPr>
            <p:cNvSpPr txBox="1"/>
            <p:nvPr/>
          </p:nvSpPr>
          <p:spPr>
            <a:xfrm>
              <a:off x="10262838" y="3435012"/>
              <a:ext cx="1740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solidFill>
                    <a:srgbClr val="304056"/>
                  </a:solidFill>
                  <a:effectLst/>
                  <a:latin typeface="futura-pt"/>
                </a:rPr>
                <a:t>LD-60/90</a:t>
              </a:r>
              <a:endParaRPr lang="da-DK" dirty="0">
                <a:solidFill>
                  <a:srgbClr val="304056"/>
                </a:solidFill>
              </a:endParaRPr>
            </a:p>
          </p:txBody>
        </p:sp>
        <p:pic>
          <p:nvPicPr>
            <p:cNvPr id="5120" name="Picture 2">
              <a:extLst>
                <a:ext uri="{FF2B5EF4-FFF2-40B4-BE49-F238E27FC236}">
                  <a16:creationId xmlns:a16="http://schemas.microsoft.com/office/drawing/2014/main" id="{EAEEE6D5-168A-E363-E57B-14E76F634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69980" y="2796380"/>
              <a:ext cx="2816000" cy="1583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Lige forbindelse 15">
              <a:extLst>
                <a:ext uri="{FF2B5EF4-FFF2-40B4-BE49-F238E27FC236}">
                  <a16:creationId xmlns:a16="http://schemas.microsoft.com/office/drawing/2014/main" id="{3754EF62-7F5C-BF02-5079-EF0FEA0E937F}"/>
                </a:ext>
              </a:extLst>
            </p:cNvPr>
            <p:cNvCxnSpPr/>
            <p:nvPr/>
          </p:nvCxnSpPr>
          <p:spPr>
            <a:xfrm>
              <a:off x="0" y="4396903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4" name="Gruppe 5133">
            <a:extLst>
              <a:ext uri="{FF2B5EF4-FFF2-40B4-BE49-F238E27FC236}">
                <a16:creationId xmlns:a16="http://schemas.microsoft.com/office/drawing/2014/main" id="{636D6419-D5B1-CCA9-0DB8-EF6BE8D704CA}"/>
              </a:ext>
            </a:extLst>
          </p:cNvPr>
          <p:cNvGrpSpPr/>
          <p:nvPr/>
        </p:nvGrpSpPr>
        <p:grpSpPr>
          <a:xfrm>
            <a:off x="0" y="4416969"/>
            <a:ext cx="12192000" cy="1629888"/>
            <a:chOff x="0" y="4416969"/>
            <a:chExt cx="12192000" cy="1629888"/>
          </a:xfrm>
        </p:grpSpPr>
        <p:cxnSp>
          <p:nvCxnSpPr>
            <p:cNvPr id="17" name="Lige forbindelse 16">
              <a:extLst>
                <a:ext uri="{FF2B5EF4-FFF2-40B4-BE49-F238E27FC236}">
                  <a16:creationId xmlns:a16="http://schemas.microsoft.com/office/drawing/2014/main" id="{5316A607-DB22-3857-8748-43CB6C39AF5D}"/>
                </a:ext>
              </a:extLst>
            </p:cNvPr>
            <p:cNvCxnSpPr/>
            <p:nvPr/>
          </p:nvCxnSpPr>
          <p:spPr>
            <a:xfrm>
              <a:off x="0" y="6024665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33" name="Gruppe 5132">
              <a:extLst>
                <a:ext uri="{FF2B5EF4-FFF2-40B4-BE49-F238E27FC236}">
                  <a16:creationId xmlns:a16="http://schemas.microsoft.com/office/drawing/2014/main" id="{D9079F93-A68D-9241-1C5D-4B921A317B76}"/>
                </a:ext>
              </a:extLst>
            </p:cNvPr>
            <p:cNvGrpSpPr/>
            <p:nvPr/>
          </p:nvGrpSpPr>
          <p:grpSpPr>
            <a:xfrm>
              <a:off x="286871" y="4416969"/>
              <a:ext cx="11716047" cy="1629888"/>
              <a:chOff x="286871" y="4416969"/>
              <a:chExt cx="11716047" cy="1629888"/>
            </a:xfrm>
          </p:grpSpPr>
          <p:sp>
            <p:nvSpPr>
              <p:cNvPr id="5124" name="Tekstfelt 5123">
                <a:extLst>
                  <a:ext uri="{FF2B5EF4-FFF2-40B4-BE49-F238E27FC236}">
                    <a16:creationId xmlns:a16="http://schemas.microsoft.com/office/drawing/2014/main" id="{9F243F28-0C3E-9D18-CF6F-FD0DB6079E86}"/>
                  </a:ext>
                </a:extLst>
              </p:cNvPr>
              <p:cNvSpPr txBox="1"/>
              <p:nvPr/>
            </p:nvSpPr>
            <p:spPr>
              <a:xfrm>
                <a:off x="286871" y="4938861"/>
                <a:ext cx="496047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100" b="0" i="0" dirty="0">
                    <a:solidFill>
                      <a:schemeClr val="bg1"/>
                    </a:solidFill>
                    <a:effectLst/>
                    <a:latin typeface="futura-pt"/>
                  </a:rPr>
                  <a:t>Options:</a:t>
                </a:r>
              </a:p>
              <a:p>
                <a:r>
                  <a:rPr lang="en-US" sz="1100" dirty="0">
                    <a:solidFill>
                      <a:schemeClr val="bg1"/>
                    </a:solidFill>
                    <a:latin typeface="futura-pt"/>
                  </a:rPr>
                  <a:t>PUR-coated rollers</a:t>
                </a:r>
              </a:p>
              <a:p>
                <a:r>
                  <a:rPr lang="en-US" sz="1100" dirty="0" err="1">
                    <a:solidFill>
                      <a:schemeClr val="bg1"/>
                    </a:solidFill>
                    <a:latin typeface="futura-pt"/>
                  </a:rPr>
                  <a:t>Sidelasers</a:t>
                </a:r>
                <a:endParaRPr lang="en-US" sz="1100" dirty="0">
                  <a:solidFill>
                    <a:schemeClr val="bg1"/>
                  </a:solidFill>
                  <a:latin typeface="futura-pt"/>
                </a:endParaRPr>
              </a:p>
              <a:p>
                <a:r>
                  <a:rPr lang="en-US" sz="1100" dirty="0">
                    <a:solidFill>
                      <a:schemeClr val="bg1"/>
                    </a:solidFill>
                    <a:latin typeface="futura-pt"/>
                  </a:rPr>
                  <a:t>Lifting unit</a:t>
                </a:r>
              </a:p>
              <a:p>
                <a:r>
                  <a:rPr lang="en-US" sz="1100" dirty="0">
                    <a:solidFill>
                      <a:schemeClr val="bg1"/>
                    </a:solidFill>
                    <a:latin typeface="futura-pt"/>
                  </a:rPr>
                  <a:t>Pallet stand</a:t>
                </a:r>
              </a:p>
              <a:p>
                <a:r>
                  <a:rPr lang="en-US" sz="1100" dirty="0">
                    <a:solidFill>
                      <a:schemeClr val="bg1"/>
                    </a:solidFill>
                    <a:latin typeface="futura-pt"/>
                  </a:rPr>
                  <a:t>Weight measurements</a:t>
                </a:r>
                <a:endParaRPr lang="en-US" sz="1100" b="0" i="0" dirty="0">
                  <a:solidFill>
                    <a:schemeClr val="bg1"/>
                  </a:solidFill>
                  <a:effectLst/>
                  <a:latin typeface="futura-pt"/>
                </a:endParaRPr>
              </a:p>
            </p:txBody>
          </p:sp>
          <p:sp>
            <p:nvSpPr>
              <p:cNvPr id="5125" name="Tekstfelt 5124">
                <a:extLst>
                  <a:ext uri="{FF2B5EF4-FFF2-40B4-BE49-F238E27FC236}">
                    <a16:creationId xmlns:a16="http://schemas.microsoft.com/office/drawing/2014/main" id="{5BC83530-F109-98A7-9C20-698E18774729}"/>
                  </a:ext>
                </a:extLst>
              </p:cNvPr>
              <p:cNvSpPr txBox="1"/>
              <p:nvPr/>
            </p:nvSpPr>
            <p:spPr>
              <a:xfrm>
                <a:off x="286871" y="4581795"/>
                <a:ext cx="496047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400" b="1" i="0" dirty="0">
                    <a:solidFill>
                      <a:schemeClr val="bg1"/>
                    </a:solidFill>
                    <a:effectLst/>
                    <a:latin typeface=" futura pt"/>
                  </a:rPr>
                  <a:t>CNV61R1500 – </a:t>
                </a:r>
                <a:r>
                  <a:rPr lang="en-US" sz="1400" b="1" i="0" dirty="0" err="1">
                    <a:solidFill>
                      <a:schemeClr val="bg1"/>
                    </a:solidFill>
                    <a:effectLst/>
                    <a:latin typeface=" futura pt"/>
                  </a:rPr>
                  <a:t>CesTek</a:t>
                </a:r>
                <a:r>
                  <a:rPr lang="en-US" sz="1400" b="1" i="0" dirty="0">
                    <a:solidFill>
                      <a:schemeClr val="bg1"/>
                    </a:solidFill>
                    <a:effectLst/>
                    <a:latin typeface=" futura pt"/>
                  </a:rPr>
                  <a:t> Single Conveyor</a:t>
                </a:r>
              </a:p>
            </p:txBody>
          </p:sp>
          <p:pic>
            <p:nvPicPr>
              <p:cNvPr id="5126" name="Billede 5125" descr="Et billede, der indeholder sort-hvid&#10;&#10;Automatisk genereret beskrivelse med mellem tillid">
                <a:extLst>
                  <a:ext uri="{FF2B5EF4-FFF2-40B4-BE49-F238E27FC236}">
                    <a16:creationId xmlns:a16="http://schemas.microsoft.com/office/drawing/2014/main" id="{95A58F79-D6AF-0E76-51DD-60AF784091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24" t="34174" r="34464" b="34454"/>
              <a:stretch/>
            </p:blipFill>
            <p:spPr>
              <a:xfrm>
                <a:off x="9592215" y="4954706"/>
                <a:ext cx="524551" cy="534089"/>
              </a:xfrm>
              <a:prstGeom prst="rect">
                <a:avLst/>
              </a:prstGeom>
            </p:spPr>
          </p:pic>
          <p:sp>
            <p:nvSpPr>
              <p:cNvPr id="5127" name="Tekstfelt 5126">
                <a:extLst>
                  <a:ext uri="{FF2B5EF4-FFF2-40B4-BE49-F238E27FC236}">
                    <a16:creationId xmlns:a16="http://schemas.microsoft.com/office/drawing/2014/main" id="{B089E773-EBCB-BFDB-80A1-AEA0C1C37ADF}"/>
                  </a:ext>
                </a:extLst>
              </p:cNvPr>
              <p:cNvSpPr txBox="1"/>
              <p:nvPr/>
            </p:nvSpPr>
            <p:spPr>
              <a:xfrm>
                <a:off x="10262838" y="5037084"/>
                <a:ext cx="17400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i="0" dirty="0">
                    <a:solidFill>
                      <a:srgbClr val="304056"/>
                    </a:solidFill>
                    <a:effectLst/>
                    <a:latin typeface="futura-pt"/>
                  </a:rPr>
                  <a:t>HD-1500</a:t>
                </a:r>
                <a:endParaRPr lang="da-DK" dirty="0">
                  <a:solidFill>
                    <a:srgbClr val="304056"/>
                  </a:solidFill>
                </a:endParaRPr>
              </a:p>
            </p:txBody>
          </p:sp>
          <p:pic>
            <p:nvPicPr>
              <p:cNvPr id="5129" name="Picture 2">
                <a:extLst>
                  <a:ext uri="{FF2B5EF4-FFF2-40B4-BE49-F238E27FC236}">
                    <a16:creationId xmlns:a16="http://schemas.microsoft.com/office/drawing/2014/main" id="{FE184F01-7D7F-6FDF-82E0-95992104A3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511918" y="4416969"/>
                <a:ext cx="2815498" cy="1583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kstfelt 1">
            <a:extLst>
              <a:ext uri="{FF2B5EF4-FFF2-40B4-BE49-F238E27FC236}">
                <a16:creationId xmlns:a16="http://schemas.microsoft.com/office/drawing/2014/main" id="{E1EB68CA-DA89-5682-59C7-E00310214CCE}"/>
              </a:ext>
            </a:extLst>
          </p:cNvPr>
          <p:cNvSpPr txBox="1"/>
          <p:nvPr/>
        </p:nvSpPr>
        <p:spPr>
          <a:xfrm>
            <a:off x="5838701" y="6332885"/>
            <a:ext cx="6103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1600" dirty="0">
                <a:solidFill>
                  <a:schemeClr val="bg1">
                    <a:lumMod val="50000"/>
                  </a:schemeClr>
                </a:solidFill>
                <a:latin typeface="futura-pt"/>
              </a:rPr>
              <a:t>www.cestek.dk/cestek-special-moduler</a:t>
            </a:r>
          </a:p>
        </p:txBody>
      </p:sp>
    </p:spTree>
    <p:extLst>
      <p:ext uri="{BB962C8B-B14F-4D97-AF65-F5344CB8AC3E}">
        <p14:creationId xmlns:p14="http://schemas.microsoft.com/office/powerpoint/2010/main" val="23505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291</Words>
  <Application>Microsoft Office PowerPoint</Application>
  <PresentationFormat>Widescreen</PresentationFormat>
  <Paragraphs>86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11" baseType="lpstr">
      <vt:lpstr> futura pt</vt:lpstr>
      <vt:lpstr>Aptos</vt:lpstr>
      <vt:lpstr>Aptos Display</vt:lpstr>
      <vt:lpstr>Arial</vt:lpstr>
      <vt:lpstr>Arial Black</vt:lpstr>
      <vt:lpstr>Calibri</vt:lpstr>
      <vt:lpstr>futura-pt</vt:lpstr>
      <vt:lpstr>Office-tema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Pia Madsen</dc:creator>
  <cp:lastModifiedBy>Pia Madsen</cp:lastModifiedBy>
  <cp:revision>1</cp:revision>
  <dcterms:created xsi:type="dcterms:W3CDTF">2024-01-23T09:00:16Z</dcterms:created>
  <dcterms:modified xsi:type="dcterms:W3CDTF">2024-01-23T09:05:56Z</dcterms:modified>
</cp:coreProperties>
</file>